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Lst>
  <p:sldSz cx="12188825"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677" y="-77"/>
      </p:cViewPr>
      <p:guideLst>
        <p:guide orient="horz" pos="2160"/>
        <p:guide pos="3839"/>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2507AB4-D265-FC75-77F5-DED0BABE6FD0}"/>
              </a:ext>
            </a:extLst>
          </p:cNvPr>
          <p:cNvSpPr>
            <a:spLocks noGrp="1"/>
          </p:cNvSpPr>
          <p:nvPr>
            <p:ph type="ctrTitle"/>
          </p:nvPr>
        </p:nvSpPr>
        <p:spPr>
          <a:xfrm>
            <a:off x="1523603" y="1122363"/>
            <a:ext cx="9141619"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 xmlns:a16="http://schemas.microsoft.com/office/drawing/2014/main" id="{07ECEC3E-FFB0-62CC-2021-0DFE3D372CE5}"/>
              </a:ext>
            </a:extLst>
          </p:cNvPr>
          <p:cNvSpPr>
            <a:spLocks noGrp="1"/>
          </p:cNvSpPr>
          <p:nvPr>
            <p:ph type="subTitle" idx="1"/>
          </p:nvPr>
        </p:nvSpPr>
        <p:spPr>
          <a:xfrm>
            <a:off x="1523603" y="3602038"/>
            <a:ext cx="9141619"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 xmlns:a16="http://schemas.microsoft.com/office/drawing/2014/main" id="{BACD9667-4CD5-618D-ED57-33C3D29779F7}"/>
              </a:ext>
            </a:extLst>
          </p:cNvPr>
          <p:cNvSpPr>
            <a:spLocks noGrp="1"/>
          </p:cNvSpPr>
          <p:nvPr>
            <p:ph type="dt" sz="half" idx="10"/>
          </p:nvPr>
        </p:nvSpPr>
        <p:spPr/>
        <p:txBody>
          <a:bodyPr/>
          <a:lstStyle/>
          <a:p>
            <a:fld id="{5AB0FCFA-E6AD-489A-8FA7-231CCF1DE474}" type="datetimeFigureOut">
              <a:rPr lang="en-US" smtClean="0">
                <a:solidFill>
                  <a:prstClr val="black">
                    <a:tint val="75000"/>
                  </a:prstClr>
                </a:solidFill>
              </a:rPr>
              <a:pPr/>
              <a:t>1/10/2026</a:t>
            </a:fld>
            <a:endParaRPr lang="en-US">
              <a:solidFill>
                <a:prstClr val="black">
                  <a:tint val="75000"/>
                </a:prstClr>
              </a:solidFill>
            </a:endParaRPr>
          </a:p>
        </p:txBody>
      </p:sp>
      <p:sp>
        <p:nvSpPr>
          <p:cNvPr id="5" name="Footer Placeholder 4">
            <a:extLst>
              <a:ext uri="{FF2B5EF4-FFF2-40B4-BE49-F238E27FC236}">
                <a16:creationId xmlns="" xmlns:a16="http://schemas.microsoft.com/office/drawing/2014/main" id="{311D9927-74B2-B053-4D95-086E77D22762}"/>
              </a:ext>
            </a:extLst>
          </p:cNvPr>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a:extLst>
              <a:ext uri="{FF2B5EF4-FFF2-40B4-BE49-F238E27FC236}">
                <a16:creationId xmlns="" xmlns:a16="http://schemas.microsoft.com/office/drawing/2014/main" id="{5E733444-9E8F-0509-0F9B-DCE9BFF32CA3}"/>
              </a:ext>
            </a:extLst>
          </p:cNvPr>
          <p:cNvSpPr>
            <a:spLocks noGrp="1"/>
          </p:cNvSpPr>
          <p:nvPr>
            <p:ph type="sldNum" sz="quarter" idx="12"/>
          </p:nvPr>
        </p:nvSpPr>
        <p:spPr/>
        <p:txBody>
          <a:bodyPr/>
          <a:lstStyle/>
          <a:p>
            <a:fld id="{F828340F-F805-4BDF-90BE-529073F74C2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435827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D7AEA0E-432E-8950-7658-1D4A30A5EC2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 xmlns:a16="http://schemas.microsoft.com/office/drawing/2014/main" id="{044F8935-028A-E20C-355F-C804C450865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24230379-88F4-267A-7F5E-5DE855412430}"/>
              </a:ext>
            </a:extLst>
          </p:cNvPr>
          <p:cNvSpPr>
            <a:spLocks noGrp="1"/>
          </p:cNvSpPr>
          <p:nvPr>
            <p:ph type="dt" sz="half" idx="10"/>
          </p:nvPr>
        </p:nvSpPr>
        <p:spPr/>
        <p:txBody>
          <a:bodyPr/>
          <a:lstStyle/>
          <a:p>
            <a:fld id="{5AB0FCFA-E6AD-489A-8FA7-231CCF1DE474}" type="datetimeFigureOut">
              <a:rPr lang="en-US" smtClean="0">
                <a:solidFill>
                  <a:prstClr val="black">
                    <a:tint val="75000"/>
                  </a:prstClr>
                </a:solidFill>
              </a:rPr>
              <a:pPr/>
              <a:t>1/10/2026</a:t>
            </a:fld>
            <a:endParaRPr lang="en-US">
              <a:solidFill>
                <a:prstClr val="black">
                  <a:tint val="75000"/>
                </a:prstClr>
              </a:solidFill>
            </a:endParaRPr>
          </a:p>
        </p:txBody>
      </p:sp>
      <p:sp>
        <p:nvSpPr>
          <p:cNvPr id="5" name="Footer Placeholder 4">
            <a:extLst>
              <a:ext uri="{FF2B5EF4-FFF2-40B4-BE49-F238E27FC236}">
                <a16:creationId xmlns="" xmlns:a16="http://schemas.microsoft.com/office/drawing/2014/main" id="{41A1F8C7-DCCA-E733-4C86-495035F512B6}"/>
              </a:ext>
            </a:extLst>
          </p:cNvPr>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a:extLst>
              <a:ext uri="{FF2B5EF4-FFF2-40B4-BE49-F238E27FC236}">
                <a16:creationId xmlns="" xmlns:a16="http://schemas.microsoft.com/office/drawing/2014/main" id="{B6C39F28-1482-F330-3BF4-AEEAAB3B27DB}"/>
              </a:ext>
            </a:extLst>
          </p:cNvPr>
          <p:cNvSpPr>
            <a:spLocks noGrp="1"/>
          </p:cNvSpPr>
          <p:nvPr>
            <p:ph type="sldNum" sz="quarter" idx="12"/>
          </p:nvPr>
        </p:nvSpPr>
        <p:spPr/>
        <p:txBody>
          <a:bodyPr/>
          <a:lstStyle/>
          <a:p>
            <a:fld id="{F828340F-F805-4BDF-90BE-529073F74C2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732285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 xmlns:a16="http://schemas.microsoft.com/office/drawing/2014/main" id="{D666B74A-B37F-58CD-09B1-159260F813AA}"/>
              </a:ext>
            </a:extLst>
          </p:cNvPr>
          <p:cNvSpPr>
            <a:spLocks noGrp="1"/>
          </p:cNvSpPr>
          <p:nvPr>
            <p:ph type="title" orient="vert"/>
          </p:nvPr>
        </p:nvSpPr>
        <p:spPr>
          <a:xfrm>
            <a:off x="8722629" y="365125"/>
            <a:ext cx="2628215" cy="5811838"/>
          </a:xfrm>
        </p:spPr>
        <p:txBody>
          <a:bodyPr vert="eaVert"/>
          <a:lstStyle/>
          <a:p>
            <a:r>
              <a:rPr lang="en-US"/>
              <a:t>Click to edit Master title style</a:t>
            </a:r>
          </a:p>
        </p:txBody>
      </p:sp>
      <p:sp>
        <p:nvSpPr>
          <p:cNvPr id="3" name="Vertical Text Placeholder 2">
            <a:extLst>
              <a:ext uri="{FF2B5EF4-FFF2-40B4-BE49-F238E27FC236}">
                <a16:creationId xmlns="" xmlns:a16="http://schemas.microsoft.com/office/drawing/2014/main" id="{7767D781-4251-AE4F-9705-C12097B57EE4}"/>
              </a:ext>
            </a:extLst>
          </p:cNvPr>
          <p:cNvSpPr>
            <a:spLocks noGrp="1"/>
          </p:cNvSpPr>
          <p:nvPr>
            <p:ph type="body" orient="vert" idx="1"/>
          </p:nvPr>
        </p:nvSpPr>
        <p:spPr>
          <a:xfrm>
            <a:off x="837982" y="365125"/>
            <a:ext cx="7732286"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0FB3B271-A8D9-EDF2-C875-402AD0FC9ACA}"/>
              </a:ext>
            </a:extLst>
          </p:cNvPr>
          <p:cNvSpPr>
            <a:spLocks noGrp="1"/>
          </p:cNvSpPr>
          <p:nvPr>
            <p:ph type="dt" sz="half" idx="10"/>
          </p:nvPr>
        </p:nvSpPr>
        <p:spPr/>
        <p:txBody>
          <a:bodyPr/>
          <a:lstStyle/>
          <a:p>
            <a:fld id="{5AB0FCFA-E6AD-489A-8FA7-231CCF1DE474}" type="datetimeFigureOut">
              <a:rPr lang="en-US" smtClean="0">
                <a:solidFill>
                  <a:prstClr val="black">
                    <a:tint val="75000"/>
                  </a:prstClr>
                </a:solidFill>
              </a:rPr>
              <a:pPr/>
              <a:t>1/10/2026</a:t>
            </a:fld>
            <a:endParaRPr lang="en-US">
              <a:solidFill>
                <a:prstClr val="black">
                  <a:tint val="75000"/>
                </a:prstClr>
              </a:solidFill>
            </a:endParaRPr>
          </a:p>
        </p:txBody>
      </p:sp>
      <p:sp>
        <p:nvSpPr>
          <p:cNvPr id="5" name="Footer Placeholder 4">
            <a:extLst>
              <a:ext uri="{FF2B5EF4-FFF2-40B4-BE49-F238E27FC236}">
                <a16:creationId xmlns="" xmlns:a16="http://schemas.microsoft.com/office/drawing/2014/main" id="{984DD638-BE4A-F81B-D321-C90D5E981799}"/>
              </a:ext>
            </a:extLst>
          </p:cNvPr>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a:extLst>
              <a:ext uri="{FF2B5EF4-FFF2-40B4-BE49-F238E27FC236}">
                <a16:creationId xmlns="" xmlns:a16="http://schemas.microsoft.com/office/drawing/2014/main" id="{B4A64C23-A433-A699-6E88-6EFBBA5E7E5B}"/>
              </a:ext>
            </a:extLst>
          </p:cNvPr>
          <p:cNvSpPr>
            <a:spLocks noGrp="1"/>
          </p:cNvSpPr>
          <p:nvPr>
            <p:ph type="sldNum" sz="quarter" idx="12"/>
          </p:nvPr>
        </p:nvSpPr>
        <p:spPr/>
        <p:txBody>
          <a:bodyPr/>
          <a:lstStyle/>
          <a:p>
            <a:fld id="{F828340F-F805-4BDF-90BE-529073F74C2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210002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F777B04-99AF-A746-5FDF-C2CE714A91E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3EB8CD6B-AC7E-94D2-A1E2-59AB37B6796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9C8D37F5-DAF1-82AF-1CDE-28EFF426FF8D}"/>
              </a:ext>
            </a:extLst>
          </p:cNvPr>
          <p:cNvSpPr>
            <a:spLocks noGrp="1"/>
          </p:cNvSpPr>
          <p:nvPr>
            <p:ph type="dt" sz="half" idx="10"/>
          </p:nvPr>
        </p:nvSpPr>
        <p:spPr/>
        <p:txBody>
          <a:bodyPr/>
          <a:lstStyle/>
          <a:p>
            <a:fld id="{5AB0FCFA-E6AD-489A-8FA7-231CCF1DE474}" type="datetimeFigureOut">
              <a:rPr lang="en-US" smtClean="0">
                <a:solidFill>
                  <a:prstClr val="black">
                    <a:tint val="75000"/>
                  </a:prstClr>
                </a:solidFill>
              </a:rPr>
              <a:pPr/>
              <a:t>1/10/2026</a:t>
            </a:fld>
            <a:endParaRPr lang="en-US">
              <a:solidFill>
                <a:prstClr val="black">
                  <a:tint val="75000"/>
                </a:prstClr>
              </a:solidFill>
            </a:endParaRPr>
          </a:p>
        </p:txBody>
      </p:sp>
      <p:sp>
        <p:nvSpPr>
          <p:cNvPr id="5" name="Footer Placeholder 4">
            <a:extLst>
              <a:ext uri="{FF2B5EF4-FFF2-40B4-BE49-F238E27FC236}">
                <a16:creationId xmlns="" xmlns:a16="http://schemas.microsoft.com/office/drawing/2014/main" id="{9F6F3D42-CEA0-9154-7EAE-33EEA656302B}"/>
              </a:ext>
            </a:extLst>
          </p:cNvPr>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a:extLst>
              <a:ext uri="{FF2B5EF4-FFF2-40B4-BE49-F238E27FC236}">
                <a16:creationId xmlns="" xmlns:a16="http://schemas.microsoft.com/office/drawing/2014/main" id="{D0525360-C6F8-7B13-7F63-5B831CD3467D}"/>
              </a:ext>
            </a:extLst>
          </p:cNvPr>
          <p:cNvSpPr>
            <a:spLocks noGrp="1"/>
          </p:cNvSpPr>
          <p:nvPr>
            <p:ph type="sldNum" sz="quarter" idx="12"/>
          </p:nvPr>
        </p:nvSpPr>
        <p:spPr/>
        <p:txBody>
          <a:bodyPr/>
          <a:lstStyle/>
          <a:p>
            <a:fld id="{F828340F-F805-4BDF-90BE-529073F74C2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610919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502F3EB-1461-7C54-6CE8-24CDA61E9FA3}"/>
              </a:ext>
            </a:extLst>
          </p:cNvPr>
          <p:cNvSpPr>
            <a:spLocks noGrp="1"/>
          </p:cNvSpPr>
          <p:nvPr>
            <p:ph type="title"/>
          </p:nvPr>
        </p:nvSpPr>
        <p:spPr>
          <a:xfrm>
            <a:off x="831632" y="1709741"/>
            <a:ext cx="10512862"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 xmlns:a16="http://schemas.microsoft.com/office/drawing/2014/main" id="{6E3B53B2-8A1C-065F-5E61-0DA20D19DA5D}"/>
              </a:ext>
            </a:extLst>
          </p:cNvPr>
          <p:cNvSpPr>
            <a:spLocks noGrp="1"/>
          </p:cNvSpPr>
          <p:nvPr>
            <p:ph type="body" idx="1"/>
          </p:nvPr>
        </p:nvSpPr>
        <p:spPr>
          <a:xfrm>
            <a:off x="831632" y="4589466"/>
            <a:ext cx="10512862"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 xmlns:a16="http://schemas.microsoft.com/office/drawing/2014/main" id="{7BD38B87-56D7-37BB-9AA2-86606C0C63E8}"/>
              </a:ext>
            </a:extLst>
          </p:cNvPr>
          <p:cNvSpPr>
            <a:spLocks noGrp="1"/>
          </p:cNvSpPr>
          <p:nvPr>
            <p:ph type="dt" sz="half" idx="10"/>
          </p:nvPr>
        </p:nvSpPr>
        <p:spPr/>
        <p:txBody>
          <a:bodyPr/>
          <a:lstStyle/>
          <a:p>
            <a:fld id="{5AB0FCFA-E6AD-489A-8FA7-231CCF1DE474}" type="datetimeFigureOut">
              <a:rPr lang="en-US" smtClean="0">
                <a:solidFill>
                  <a:prstClr val="black">
                    <a:tint val="75000"/>
                  </a:prstClr>
                </a:solidFill>
              </a:rPr>
              <a:pPr/>
              <a:t>1/10/2026</a:t>
            </a:fld>
            <a:endParaRPr lang="en-US">
              <a:solidFill>
                <a:prstClr val="black">
                  <a:tint val="75000"/>
                </a:prstClr>
              </a:solidFill>
            </a:endParaRPr>
          </a:p>
        </p:txBody>
      </p:sp>
      <p:sp>
        <p:nvSpPr>
          <p:cNvPr id="5" name="Footer Placeholder 4">
            <a:extLst>
              <a:ext uri="{FF2B5EF4-FFF2-40B4-BE49-F238E27FC236}">
                <a16:creationId xmlns="" xmlns:a16="http://schemas.microsoft.com/office/drawing/2014/main" id="{B00F530E-937C-2092-0079-199E2297192E}"/>
              </a:ext>
            </a:extLst>
          </p:cNvPr>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a:extLst>
              <a:ext uri="{FF2B5EF4-FFF2-40B4-BE49-F238E27FC236}">
                <a16:creationId xmlns="" xmlns:a16="http://schemas.microsoft.com/office/drawing/2014/main" id="{FDBE8A7F-7152-9CF4-165F-566E77EF8B2A}"/>
              </a:ext>
            </a:extLst>
          </p:cNvPr>
          <p:cNvSpPr>
            <a:spLocks noGrp="1"/>
          </p:cNvSpPr>
          <p:nvPr>
            <p:ph type="sldNum" sz="quarter" idx="12"/>
          </p:nvPr>
        </p:nvSpPr>
        <p:spPr/>
        <p:txBody>
          <a:bodyPr/>
          <a:lstStyle/>
          <a:p>
            <a:fld id="{F828340F-F805-4BDF-90BE-529073F74C2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905951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5FBB653-F953-34D5-6AEB-9EF67224591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FCD75AE0-2894-D90E-5026-D148A6BA50B6}"/>
              </a:ext>
            </a:extLst>
          </p:cNvPr>
          <p:cNvSpPr>
            <a:spLocks noGrp="1"/>
          </p:cNvSpPr>
          <p:nvPr>
            <p:ph sz="half" idx="1"/>
          </p:nvPr>
        </p:nvSpPr>
        <p:spPr>
          <a:xfrm>
            <a:off x="837983" y="1825625"/>
            <a:ext cx="5180251"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 xmlns:a16="http://schemas.microsoft.com/office/drawing/2014/main" id="{B1B19586-F1A2-F00C-4714-970C152E5957}"/>
              </a:ext>
            </a:extLst>
          </p:cNvPr>
          <p:cNvSpPr>
            <a:spLocks noGrp="1"/>
          </p:cNvSpPr>
          <p:nvPr>
            <p:ph sz="half" idx="2"/>
          </p:nvPr>
        </p:nvSpPr>
        <p:spPr>
          <a:xfrm>
            <a:off x="6170592" y="1825625"/>
            <a:ext cx="5180251"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 xmlns:a16="http://schemas.microsoft.com/office/drawing/2014/main" id="{4953104D-0764-7AA4-1445-2AEDF7FDC6FC}"/>
              </a:ext>
            </a:extLst>
          </p:cNvPr>
          <p:cNvSpPr>
            <a:spLocks noGrp="1"/>
          </p:cNvSpPr>
          <p:nvPr>
            <p:ph type="dt" sz="half" idx="10"/>
          </p:nvPr>
        </p:nvSpPr>
        <p:spPr/>
        <p:txBody>
          <a:bodyPr/>
          <a:lstStyle/>
          <a:p>
            <a:fld id="{5AB0FCFA-E6AD-489A-8FA7-231CCF1DE474}" type="datetimeFigureOut">
              <a:rPr lang="en-US" smtClean="0">
                <a:solidFill>
                  <a:prstClr val="black">
                    <a:tint val="75000"/>
                  </a:prstClr>
                </a:solidFill>
              </a:rPr>
              <a:pPr/>
              <a:t>1/10/2026</a:t>
            </a:fld>
            <a:endParaRPr lang="en-US">
              <a:solidFill>
                <a:prstClr val="black">
                  <a:tint val="75000"/>
                </a:prstClr>
              </a:solidFill>
            </a:endParaRPr>
          </a:p>
        </p:txBody>
      </p:sp>
      <p:sp>
        <p:nvSpPr>
          <p:cNvPr id="6" name="Footer Placeholder 5">
            <a:extLst>
              <a:ext uri="{FF2B5EF4-FFF2-40B4-BE49-F238E27FC236}">
                <a16:creationId xmlns="" xmlns:a16="http://schemas.microsoft.com/office/drawing/2014/main" id="{165DADC3-AAD6-FCA3-5439-AC12BE6BF3FF}"/>
              </a:ext>
            </a:extLst>
          </p:cNvPr>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a:extLst>
              <a:ext uri="{FF2B5EF4-FFF2-40B4-BE49-F238E27FC236}">
                <a16:creationId xmlns="" xmlns:a16="http://schemas.microsoft.com/office/drawing/2014/main" id="{B37C8476-AFE4-5E18-1388-6EF0BF5B3BDB}"/>
              </a:ext>
            </a:extLst>
          </p:cNvPr>
          <p:cNvSpPr>
            <a:spLocks noGrp="1"/>
          </p:cNvSpPr>
          <p:nvPr>
            <p:ph type="sldNum" sz="quarter" idx="12"/>
          </p:nvPr>
        </p:nvSpPr>
        <p:spPr/>
        <p:txBody>
          <a:bodyPr/>
          <a:lstStyle/>
          <a:p>
            <a:fld id="{F828340F-F805-4BDF-90BE-529073F74C2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21659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38E5432-6065-264C-6DF4-5DDC760BC981}"/>
              </a:ext>
            </a:extLst>
          </p:cNvPr>
          <p:cNvSpPr>
            <a:spLocks noGrp="1"/>
          </p:cNvSpPr>
          <p:nvPr>
            <p:ph type="title"/>
          </p:nvPr>
        </p:nvSpPr>
        <p:spPr>
          <a:xfrm>
            <a:off x="839569" y="365128"/>
            <a:ext cx="10512862" cy="1325563"/>
          </a:xfrm>
        </p:spPr>
        <p:txBody>
          <a:bodyPr/>
          <a:lstStyle/>
          <a:p>
            <a:r>
              <a:rPr lang="en-US"/>
              <a:t>Click to edit Master title style</a:t>
            </a:r>
          </a:p>
        </p:txBody>
      </p:sp>
      <p:sp>
        <p:nvSpPr>
          <p:cNvPr id="3" name="Text Placeholder 2">
            <a:extLst>
              <a:ext uri="{FF2B5EF4-FFF2-40B4-BE49-F238E27FC236}">
                <a16:creationId xmlns="" xmlns:a16="http://schemas.microsoft.com/office/drawing/2014/main" id="{833E1930-2C2F-6993-901F-12A1B52E8540}"/>
              </a:ext>
            </a:extLst>
          </p:cNvPr>
          <p:cNvSpPr>
            <a:spLocks noGrp="1"/>
          </p:cNvSpPr>
          <p:nvPr>
            <p:ph type="body" idx="1"/>
          </p:nvPr>
        </p:nvSpPr>
        <p:spPr>
          <a:xfrm>
            <a:off x="839571" y="1681163"/>
            <a:ext cx="5156443"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 xmlns:a16="http://schemas.microsoft.com/office/drawing/2014/main" id="{FDFA0F21-EA48-EE83-B7BB-68F3081A06A6}"/>
              </a:ext>
            </a:extLst>
          </p:cNvPr>
          <p:cNvSpPr>
            <a:spLocks noGrp="1"/>
          </p:cNvSpPr>
          <p:nvPr>
            <p:ph sz="half" idx="2"/>
          </p:nvPr>
        </p:nvSpPr>
        <p:spPr>
          <a:xfrm>
            <a:off x="839571" y="2505075"/>
            <a:ext cx="5156443"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 xmlns:a16="http://schemas.microsoft.com/office/drawing/2014/main" id="{B595E501-E6EA-5E2E-DDC8-A9C969930363}"/>
              </a:ext>
            </a:extLst>
          </p:cNvPr>
          <p:cNvSpPr>
            <a:spLocks noGrp="1"/>
          </p:cNvSpPr>
          <p:nvPr>
            <p:ph type="body" sz="quarter" idx="3"/>
          </p:nvPr>
        </p:nvSpPr>
        <p:spPr>
          <a:xfrm>
            <a:off x="6170593" y="1681163"/>
            <a:ext cx="518183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 xmlns:a16="http://schemas.microsoft.com/office/drawing/2014/main" id="{E6020FF2-5799-DB7E-51A4-973D719F7240}"/>
              </a:ext>
            </a:extLst>
          </p:cNvPr>
          <p:cNvSpPr>
            <a:spLocks noGrp="1"/>
          </p:cNvSpPr>
          <p:nvPr>
            <p:ph sz="quarter" idx="4"/>
          </p:nvPr>
        </p:nvSpPr>
        <p:spPr>
          <a:xfrm>
            <a:off x="6170593" y="2505075"/>
            <a:ext cx="518183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 xmlns:a16="http://schemas.microsoft.com/office/drawing/2014/main" id="{8912B92D-924B-4B6D-A880-CA40D2461004}"/>
              </a:ext>
            </a:extLst>
          </p:cNvPr>
          <p:cNvSpPr>
            <a:spLocks noGrp="1"/>
          </p:cNvSpPr>
          <p:nvPr>
            <p:ph type="dt" sz="half" idx="10"/>
          </p:nvPr>
        </p:nvSpPr>
        <p:spPr/>
        <p:txBody>
          <a:bodyPr/>
          <a:lstStyle/>
          <a:p>
            <a:fld id="{5AB0FCFA-E6AD-489A-8FA7-231CCF1DE474}" type="datetimeFigureOut">
              <a:rPr lang="en-US" smtClean="0">
                <a:solidFill>
                  <a:prstClr val="black">
                    <a:tint val="75000"/>
                  </a:prstClr>
                </a:solidFill>
              </a:rPr>
              <a:pPr/>
              <a:t>1/10/2026</a:t>
            </a:fld>
            <a:endParaRPr lang="en-US">
              <a:solidFill>
                <a:prstClr val="black">
                  <a:tint val="75000"/>
                </a:prstClr>
              </a:solidFill>
            </a:endParaRPr>
          </a:p>
        </p:txBody>
      </p:sp>
      <p:sp>
        <p:nvSpPr>
          <p:cNvPr id="8" name="Footer Placeholder 7">
            <a:extLst>
              <a:ext uri="{FF2B5EF4-FFF2-40B4-BE49-F238E27FC236}">
                <a16:creationId xmlns="" xmlns:a16="http://schemas.microsoft.com/office/drawing/2014/main" id="{2CA805A9-4DD4-FCCB-FDB1-B6099151B1D1}"/>
              </a:ext>
            </a:extLst>
          </p:cNvPr>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a:extLst>
              <a:ext uri="{FF2B5EF4-FFF2-40B4-BE49-F238E27FC236}">
                <a16:creationId xmlns="" xmlns:a16="http://schemas.microsoft.com/office/drawing/2014/main" id="{F3E03236-027A-2778-01D8-663A8A55802D}"/>
              </a:ext>
            </a:extLst>
          </p:cNvPr>
          <p:cNvSpPr>
            <a:spLocks noGrp="1"/>
          </p:cNvSpPr>
          <p:nvPr>
            <p:ph type="sldNum" sz="quarter" idx="12"/>
          </p:nvPr>
        </p:nvSpPr>
        <p:spPr/>
        <p:txBody>
          <a:bodyPr/>
          <a:lstStyle/>
          <a:p>
            <a:fld id="{F828340F-F805-4BDF-90BE-529073F74C2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672744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84401E7-4C7E-40EC-CE4D-707499D8C7C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 xmlns:a16="http://schemas.microsoft.com/office/drawing/2014/main" id="{C8F869AC-87BB-A7EA-18CB-518A7133B7D3}"/>
              </a:ext>
            </a:extLst>
          </p:cNvPr>
          <p:cNvSpPr>
            <a:spLocks noGrp="1"/>
          </p:cNvSpPr>
          <p:nvPr>
            <p:ph type="dt" sz="half" idx="10"/>
          </p:nvPr>
        </p:nvSpPr>
        <p:spPr/>
        <p:txBody>
          <a:bodyPr/>
          <a:lstStyle/>
          <a:p>
            <a:fld id="{5AB0FCFA-E6AD-489A-8FA7-231CCF1DE474}" type="datetimeFigureOut">
              <a:rPr lang="en-US" smtClean="0">
                <a:solidFill>
                  <a:prstClr val="black">
                    <a:tint val="75000"/>
                  </a:prstClr>
                </a:solidFill>
              </a:rPr>
              <a:pPr/>
              <a:t>1/10/2026</a:t>
            </a:fld>
            <a:endParaRPr lang="en-US">
              <a:solidFill>
                <a:prstClr val="black">
                  <a:tint val="75000"/>
                </a:prstClr>
              </a:solidFill>
            </a:endParaRPr>
          </a:p>
        </p:txBody>
      </p:sp>
      <p:sp>
        <p:nvSpPr>
          <p:cNvPr id="4" name="Footer Placeholder 3">
            <a:extLst>
              <a:ext uri="{FF2B5EF4-FFF2-40B4-BE49-F238E27FC236}">
                <a16:creationId xmlns="" xmlns:a16="http://schemas.microsoft.com/office/drawing/2014/main" id="{C34FB598-EA10-1532-A080-92CC7A8E674A}"/>
              </a:ext>
            </a:extLst>
          </p:cNvPr>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a:extLst>
              <a:ext uri="{FF2B5EF4-FFF2-40B4-BE49-F238E27FC236}">
                <a16:creationId xmlns="" xmlns:a16="http://schemas.microsoft.com/office/drawing/2014/main" id="{DF275EBB-8015-A82C-96E9-523D617277A9}"/>
              </a:ext>
            </a:extLst>
          </p:cNvPr>
          <p:cNvSpPr>
            <a:spLocks noGrp="1"/>
          </p:cNvSpPr>
          <p:nvPr>
            <p:ph type="sldNum" sz="quarter" idx="12"/>
          </p:nvPr>
        </p:nvSpPr>
        <p:spPr/>
        <p:txBody>
          <a:bodyPr/>
          <a:lstStyle/>
          <a:p>
            <a:fld id="{F828340F-F805-4BDF-90BE-529073F74C2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844633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 xmlns:a16="http://schemas.microsoft.com/office/drawing/2014/main" id="{137E52AE-E8E1-1EA5-B1EB-2AD9439513B7}"/>
              </a:ext>
            </a:extLst>
          </p:cNvPr>
          <p:cNvSpPr>
            <a:spLocks noGrp="1"/>
          </p:cNvSpPr>
          <p:nvPr>
            <p:ph type="dt" sz="half" idx="10"/>
          </p:nvPr>
        </p:nvSpPr>
        <p:spPr/>
        <p:txBody>
          <a:bodyPr/>
          <a:lstStyle/>
          <a:p>
            <a:fld id="{5AB0FCFA-E6AD-489A-8FA7-231CCF1DE474}" type="datetimeFigureOut">
              <a:rPr lang="en-US" smtClean="0">
                <a:solidFill>
                  <a:prstClr val="black">
                    <a:tint val="75000"/>
                  </a:prstClr>
                </a:solidFill>
              </a:rPr>
              <a:pPr/>
              <a:t>1/10/2026</a:t>
            </a:fld>
            <a:endParaRPr lang="en-US">
              <a:solidFill>
                <a:prstClr val="black">
                  <a:tint val="75000"/>
                </a:prstClr>
              </a:solidFill>
            </a:endParaRPr>
          </a:p>
        </p:txBody>
      </p:sp>
      <p:sp>
        <p:nvSpPr>
          <p:cNvPr id="3" name="Footer Placeholder 2">
            <a:extLst>
              <a:ext uri="{FF2B5EF4-FFF2-40B4-BE49-F238E27FC236}">
                <a16:creationId xmlns="" xmlns:a16="http://schemas.microsoft.com/office/drawing/2014/main" id="{3B363607-27CE-14FF-D301-552C616268E2}"/>
              </a:ext>
            </a:extLst>
          </p:cNvPr>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a:extLst>
              <a:ext uri="{FF2B5EF4-FFF2-40B4-BE49-F238E27FC236}">
                <a16:creationId xmlns="" xmlns:a16="http://schemas.microsoft.com/office/drawing/2014/main" id="{27CBE7FD-1BE5-9CDE-C459-3F07D6173F2F}"/>
              </a:ext>
            </a:extLst>
          </p:cNvPr>
          <p:cNvSpPr>
            <a:spLocks noGrp="1"/>
          </p:cNvSpPr>
          <p:nvPr>
            <p:ph type="sldNum" sz="quarter" idx="12"/>
          </p:nvPr>
        </p:nvSpPr>
        <p:spPr/>
        <p:txBody>
          <a:bodyPr/>
          <a:lstStyle/>
          <a:p>
            <a:fld id="{F828340F-F805-4BDF-90BE-529073F74C2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900653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501A19D-4974-0AE2-A6FB-BB87B2240EF5}"/>
              </a:ext>
            </a:extLst>
          </p:cNvPr>
          <p:cNvSpPr>
            <a:spLocks noGrp="1"/>
          </p:cNvSpPr>
          <p:nvPr>
            <p:ph type="title"/>
          </p:nvPr>
        </p:nvSpPr>
        <p:spPr>
          <a:xfrm>
            <a:off x="839571" y="457200"/>
            <a:ext cx="3931213"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 xmlns:a16="http://schemas.microsoft.com/office/drawing/2014/main" id="{46349787-0C9E-C593-944D-6A9C03B8F55A}"/>
              </a:ext>
            </a:extLst>
          </p:cNvPr>
          <p:cNvSpPr>
            <a:spLocks noGrp="1"/>
          </p:cNvSpPr>
          <p:nvPr>
            <p:ph idx="1"/>
          </p:nvPr>
        </p:nvSpPr>
        <p:spPr>
          <a:xfrm>
            <a:off x="5181838" y="987428"/>
            <a:ext cx="617059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 xmlns:a16="http://schemas.microsoft.com/office/drawing/2014/main" id="{90BD03DC-D9F7-93B8-5811-479C04FF48C9}"/>
              </a:ext>
            </a:extLst>
          </p:cNvPr>
          <p:cNvSpPr>
            <a:spLocks noGrp="1"/>
          </p:cNvSpPr>
          <p:nvPr>
            <p:ph type="body" sz="half" idx="2"/>
          </p:nvPr>
        </p:nvSpPr>
        <p:spPr>
          <a:xfrm>
            <a:off x="839571" y="2057400"/>
            <a:ext cx="393121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0C446380-B2CE-695D-674A-2CE016037258}"/>
              </a:ext>
            </a:extLst>
          </p:cNvPr>
          <p:cNvSpPr>
            <a:spLocks noGrp="1"/>
          </p:cNvSpPr>
          <p:nvPr>
            <p:ph type="dt" sz="half" idx="10"/>
          </p:nvPr>
        </p:nvSpPr>
        <p:spPr/>
        <p:txBody>
          <a:bodyPr/>
          <a:lstStyle/>
          <a:p>
            <a:fld id="{5AB0FCFA-E6AD-489A-8FA7-231CCF1DE474}" type="datetimeFigureOut">
              <a:rPr lang="en-US" smtClean="0">
                <a:solidFill>
                  <a:prstClr val="black">
                    <a:tint val="75000"/>
                  </a:prstClr>
                </a:solidFill>
              </a:rPr>
              <a:pPr/>
              <a:t>1/10/2026</a:t>
            </a:fld>
            <a:endParaRPr lang="en-US">
              <a:solidFill>
                <a:prstClr val="black">
                  <a:tint val="75000"/>
                </a:prstClr>
              </a:solidFill>
            </a:endParaRPr>
          </a:p>
        </p:txBody>
      </p:sp>
      <p:sp>
        <p:nvSpPr>
          <p:cNvPr id="6" name="Footer Placeholder 5">
            <a:extLst>
              <a:ext uri="{FF2B5EF4-FFF2-40B4-BE49-F238E27FC236}">
                <a16:creationId xmlns="" xmlns:a16="http://schemas.microsoft.com/office/drawing/2014/main" id="{9AFC9266-CF4B-870D-5E09-6BD1770033A5}"/>
              </a:ext>
            </a:extLst>
          </p:cNvPr>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a:extLst>
              <a:ext uri="{FF2B5EF4-FFF2-40B4-BE49-F238E27FC236}">
                <a16:creationId xmlns="" xmlns:a16="http://schemas.microsoft.com/office/drawing/2014/main" id="{5F605842-0684-DAF2-69F4-5F6D63EA850B}"/>
              </a:ext>
            </a:extLst>
          </p:cNvPr>
          <p:cNvSpPr>
            <a:spLocks noGrp="1"/>
          </p:cNvSpPr>
          <p:nvPr>
            <p:ph type="sldNum" sz="quarter" idx="12"/>
          </p:nvPr>
        </p:nvSpPr>
        <p:spPr/>
        <p:txBody>
          <a:bodyPr/>
          <a:lstStyle/>
          <a:p>
            <a:fld id="{F828340F-F805-4BDF-90BE-529073F74C2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875129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496D60B-C68E-5969-F1E7-821C1AE51497}"/>
              </a:ext>
            </a:extLst>
          </p:cNvPr>
          <p:cNvSpPr>
            <a:spLocks noGrp="1"/>
          </p:cNvSpPr>
          <p:nvPr>
            <p:ph type="title"/>
          </p:nvPr>
        </p:nvSpPr>
        <p:spPr>
          <a:xfrm>
            <a:off x="839571" y="457200"/>
            <a:ext cx="3931213"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 xmlns:a16="http://schemas.microsoft.com/office/drawing/2014/main" id="{AEC4CC2C-0394-A1CD-0DD0-C685925067E6}"/>
              </a:ext>
            </a:extLst>
          </p:cNvPr>
          <p:cNvSpPr>
            <a:spLocks noGrp="1"/>
          </p:cNvSpPr>
          <p:nvPr>
            <p:ph type="pic" idx="1"/>
          </p:nvPr>
        </p:nvSpPr>
        <p:spPr>
          <a:xfrm>
            <a:off x="5181838" y="987428"/>
            <a:ext cx="6170593"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 xmlns:a16="http://schemas.microsoft.com/office/drawing/2014/main" id="{CC33BDC6-58A4-ADA8-74F5-80D2241E72C3}"/>
              </a:ext>
            </a:extLst>
          </p:cNvPr>
          <p:cNvSpPr>
            <a:spLocks noGrp="1"/>
          </p:cNvSpPr>
          <p:nvPr>
            <p:ph type="body" sz="half" idx="2"/>
          </p:nvPr>
        </p:nvSpPr>
        <p:spPr>
          <a:xfrm>
            <a:off x="839571" y="2057400"/>
            <a:ext cx="393121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0D527BBE-2129-8C8F-64DA-9798693B8757}"/>
              </a:ext>
            </a:extLst>
          </p:cNvPr>
          <p:cNvSpPr>
            <a:spLocks noGrp="1"/>
          </p:cNvSpPr>
          <p:nvPr>
            <p:ph type="dt" sz="half" idx="10"/>
          </p:nvPr>
        </p:nvSpPr>
        <p:spPr/>
        <p:txBody>
          <a:bodyPr/>
          <a:lstStyle/>
          <a:p>
            <a:fld id="{5AB0FCFA-E6AD-489A-8FA7-231CCF1DE474}" type="datetimeFigureOut">
              <a:rPr lang="en-US" smtClean="0">
                <a:solidFill>
                  <a:prstClr val="black">
                    <a:tint val="75000"/>
                  </a:prstClr>
                </a:solidFill>
              </a:rPr>
              <a:pPr/>
              <a:t>1/10/2026</a:t>
            </a:fld>
            <a:endParaRPr lang="en-US">
              <a:solidFill>
                <a:prstClr val="black">
                  <a:tint val="75000"/>
                </a:prstClr>
              </a:solidFill>
            </a:endParaRPr>
          </a:p>
        </p:txBody>
      </p:sp>
      <p:sp>
        <p:nvSpPr>
          <p:cNvPr id="6" name="Footer Placeholder 5">
            <a:extLst>
              <a:ext uri="{FF2B5EF4-FFF2-40B4-BE49-F238E27FC236}">
                <a16:creationId xmlns="" xmlns:a16="http://schemas.microsoft.com/office/drawing/2014/main" id="{4187D601-96DD-63D2-362D-1F2E7C5E8E96}"/>
              </a:ext>
            </a:extLst>
          </p:cNvPr>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a:extLst>
              <a:ext uri="{FF2B5EF4-FFF2-40B4-BE49-F238E27FC236}">
                <a16:creationId xmlns="" xmlns:a16="http://schemas.microsoft.com/office/drawing/2014/main" id="{271B1C52-C98F-908A-CC1F-A69BE359FA8B}"/>
              </a:ext>
            </a:extLst>
          </p:cNvPr>
          <p:cNvSpPr>
            <a:spLocks noGrp="1"/>
          </p:cNvSpPr>
          <p:nvPr>
            <p:ph type="sldNum" sz="quarter" idx="12"/>
          </p:nvPr>
        </p:nvSpPr>
        <p:spPr/>
        <p:txBody>
          <a:bodyPr/>
          <a:lstStyle/>
          <a:p>
            <a:fld id="{F828340F-F805-4BDF-90BE-529073F74C2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3289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 xmlns:a16="http://schemas.microsoft.com/office/drawing/2014/main" id="{4126375D-E40B-6E0D-0398-DAB54F1747FD}"/>
              </a:ext>
            </a:extLst>
          </p:cNvPr>
          <p:cNvSpPr>
            <a:spLocks noGrp="1"/>
          </p:cNvSpPr>
          <p:nvPr>
            <p:ph type="title"/>
          </p:nvPr>
        </p:nvSpPr>
        <p:spPr>
          <a:xfrm>
            <a:off x="837982" y="365128"/>
            <a:ext cx="10512862"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 xmlns:a16="http://schemas.microsoft.com/office/drawing/2014/main" id="{0D7B9082-71BC-EABB-E050-8C388FD62B3B}"/>
              </a:ext>
            </a:extLst>
          </p:cNvPr>
          <p:cNvSpPr>
            <a:spLocks noGrp="1"/>
          </p:cNvSpPr>
          <p:nvPr>
            <p:ph type="body" idx="1"/>
          </p:nvPr>
        </p:nvSpPr>
        <p:spPr>
          <a:xfrm>
            <a:off x="837982" y="1825625"/>
            <a:ext cx="10512862"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44A09456-05C8-35C4-BE0A-D9163DBB1A16}"/>
              </a:ext>
            </a:extLst>
          </p:cNvPr>
          <p:cNvSpPr>
            <a:spLocks noGrp="1"/>
          </p:cNvSpPr>
          <p:nvPr>
            <p:ph type="dt" sz="half" idx="2"/>
          </p:nvPr>
        </p:nvSpPr>
        <p:spPr>
          <a:xfrm>
            <a:off x="837982" y="6356353"/>
            <a:ext cx="27424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B0FCFA-E6AD-489A-8FA7-231CCF1DE474}" type="datetimeFigureOut">
              <a:rPr lang="en-US" smtClean="0">
                <a:solidFill>
                  <a:prstClr val="black">
                    <a:tint val="75000"/>
                  </a:prstClr>
                </a:solidFill>
              </a:rPr>
              <a:pPr/>
              <a:t>1/10/2026</a:t>
            </a:fld>
            <a:endParaRPr lang="en-US">
              <a:solidFill>
                <a:prstClr val="black">
                  <a:tint val="75000"/>
                </a:prstClr>
              </a:solidFill>
            </a:endParaRPr>
          </a:p>
        </p:txBody>
      </p:sp>
      <p:sp>
        <p:nvSpPr>
          <p:cNvPr id="5" name="Footer Placeholder 4">
            <a:extLst>
              <a:ext uri="{FF2B5EF4-FFF2-40B4-BE49-F238E27FC236}">
                <a16:creationId xmlns="" xmlns:a16="http://schemas.microsoft.com/office/drawing/2014/main" id="{E5D3AA27-65FE-8670-C728-1C646F734F85}"/>
              </a:ext>
            </a:extLst>
          </p:cNvPr>
          <p:cNvSpPr>
            <a:spLocks noGrp="1"/>
          </p:cNvSpPr>
          <p:nvPr>
            <p:ph type="ftr" sz="quarter" idx="3"/>
          </p:nvPr>
        </p:nvSpPr>
        <p:spPr>
          <a:xfrm>
            <a:off x="4037549" y="6356353"/>
            <a:ext cx="4113728"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a:extLst>
              <a:ext uri="{FF2B5EF4-FFF2-40B4-BE49-F238E27FC236}">
                <a16:creationId xmlns="" xmlns:a16="http://schemas.microsoft.com/office/drawing/2014/main" id="{D27CEFA1-CE23-6D74-A6D8-02817E2C2D69}"/>
              </a:ext>
            </a:extLst>
          </p:cNvPr>
          <p:cNvSpPr>
            <a:spLocks noGrp="1"/>
          </p:cNvSpPr>
          <p:nvPr>
            <p:ph type="sldNum" sz="quarter" idx="4"/>
          </p:nvPr>
        </p:nvSpPr>
        <p:spPr>
          <a:xfrm>
            <a:off x="8608357" y="6356353"/>
            <a:ext cx="274248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828340F-F805-4BDF-90BE-529073F74C2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3035041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CC39547-DE44-534B-2187-89499109FD79}"/>
              </a:ext>
            </a:extLst>
          </p:cNvPr>
          <p:cNvSpPr>
            <a:spLocks noGrp="1"/>
          </p:cNvSpPr>
          <p:nvPr>
            <p:ph type="title"/>
          </p:nvPr>
        </p:nvSpPr>
        <p:spPr>
          <a:xfrm>
            <a:off x="1643068" y="51406"/>
            <a:ext cx="10266928" cy="1149961"/>
          </a:xfrm>
        </p:spPr>
        <p:txBody>
          <a:bodyPr>
            <a:noAutofit/>
          </a:bodyPr>
          <a:lstStyle/>
          <a:p>
            <a:pPr algn="ctr">
              <a:lnSpc>
                <a:spcPct val="110000"/>
              </a:lnSpc>
            </a:pPr>
            <a:r>
              <a:rPr lang="vi-VN" sz="3200" b="1" dirty="0">
                <a:solidFill>
                  <a:srgbClr val="FF0000"/>
                </a:solidFill>
                <a:latin typeface="+mn-lt"/>
              </a:rPr>
              <a:t>HOẠCH ĐỊNH VÀ THỰC THI CHÍNH SÁCH CÔNG</a:t>
            </a:r>
          </a:p>
        </p:txBody>
      </p:sp>
      <p:pic>
        <p:nvPicPr>
          <p:cNvPr id="4" name="Picture 3">
            <a:extLst>
              <a:ext uri="{FF2B5EF4-FFF2-40B4-BE49-F238E27FC236}">
                <a16:creationId xmlns="" xmlns:a16="http://schemas.microsoft.com/office/drawing/2014/main" id="{12C52043-5731-CB1F-23D6-BFF5188D62FA}"/>
              </a:ext>
            </a:extLst>
          </p:cNvPr>
          <p:cNvPicPr>
            <a:picLocks noChangeAspect="1"/>
          </p:cNvPicPr>
          <p:nvPr/>
        </p:nvPicPr>
        <p:blipFill>
          <a:blip r:embed="rId2" cstate="print">
            <a:extLst>
              <a:ext uri="{BEBA8EAE-BF5A-486C-A8C5-ECC9F3942E4B}">
                <a14:imgProps xmlns:a14="http://schemas.microsoft.com/office/drawing/2010/main">
                  <a14:imgLayer r:embed="rId3">
                    <a14:imgEffect>
                      <a14:sharpenSoften amount="50000"/>
                    </a14:imgEffect>
                  </a14:imgLayer>
                </a14:imgProps>
              </a:ext>
              <a:ext uri="{28A0092B-C50C-407E-A947-70E740481C1C}">
                <a14:useLocalDpi xmlns:a14="http://schemas.microsoft.com/office/drawing/2010/main" val="0"/>
              </a:ext>
            </a:extLst>
          </a:blip>
          <a:stretch>
            <a:fillRect/>
          </a:stretch>
        </p:blipFill>
        <p:spPr>
          <a:xfrm>
            <a:off x="544546" y="800242"/>
            <a:ext cx="1263977" cy="1817883"/>
          </a:xfrm>
          <a:prstGeom prst="rect">
            <a:avLst/>
          </a:prstGeom>
          <a:ln w="9525">
            <a:solidFill>
              <a:schemeClr val="tx1"/>
            </a:solidFill>
          </a:ln>
        </p:spPr>
      </p:pic>
      <p:sp>
        <p:nvSpPr>
          <p:cNvPr id="6" name="Subtitle 2">
            <a:extLst>
              <a:ext uri="{FF2B5EF4-FFF2-40B4-BE49-F238E27FC236}">
                <a16:creationId xmlns="" xmlns:a16="http://schemas.microsoft.com/office/drawing/2014/main" id="{A127D5BE-FC51-8682-B802-052FD14DC46C}"/>
              </a:ext>
            </a:extLst>
          </p:cNvPr>
          <p:cNvSpPr txBox="1">
            <a:spLocks/>
          </p:cNvSpPr>
          <p:nvPr/>
        </p:nvSpPr>
        <p:spPr>
          <a:xfrm>
            <a:off x="3978882" y="1073649"/>
            <a:ext cx="5602442" cy="1581159"/>
          </a:xfrm>
          <a:prstGeom prst="rect">
            <a:avLst/>
          </a:prstGeom>
        </p:spPr>
        <p:txBody>
          <a:bodyPr vert="horz" lIns="91440" tIns="45720" rIns="91440" bIns="45720" rtlCol="0">
            <a:noAutofit/>
          </a:bodyPr>
          <a:lstStyle>
            <a:lvl1pPr marL="0" indent="0" algn="ctr" defTabSz="914400" rtl="0" eaLnBrk="1" latinLnBrk="0" hangingPunct="1">
              <a:spcBef>
                <a:spcPct val="20000"/>
              </a:spcBef>
              <a:buClr>
                <a:schemeClr val="accent1"/>
              </a:buClr>
              <a:buSzPct val="100000"/>
              <a:buFont typeface="Symbol" pitchFamily="18" charset="2"/>
              <a:buNone/>
              <a:defRPr sz="2000" kern="1200">
                <a:solidFill>
                  <a:srgbClr val="FFFFFF"/>
                </a:solidFill>
                <a:latin typeface="+mn-lt"/>
                <a:ea typeface="+mn-ea"/>
                <a:cs typeface="+mn-cs"/>
              </a:defRPr>
            </a:lvl1pPr>
            <a:lvl2pPr marL="457200" indent="0" algn="ctr" defTabSz="914400" rtl="0" eaLnBrk="1" latinLnBrk="0" hangingPunct="1">
              <a:spcBef>
                <a:spcPct val="20000"/>
              </a:spcBef>
              <a:buClr>
                <a:schemeClr val="accent1"/>
              </a:buClr>
              <a:buSzPct val="100000"/>
              <a:buFont typeface="Symbol" pitchFamily="18" charset="2"/>
              <a:buNone/>
              <a:defRPr sz="2200" kern="1200">
                <a:solidFill>
                  <a:schemeClr val="tx1">
                    <a:tint val="75000"/>
                  </a:schemeClr>
                </a:solidFill>
                <a:latin typeface="+mn-lt"/>
                <a:ea typeface="+mn-ea"/>
                <a:cs typeface="+mn-cs"/>
              </a:defRPr>
            </a:lvl2pPr>
            <a:lvl3pPr marL="914400" indent="0" algn="ctr" defTabSz="914400" rtl="0" eaLnBrk="1" latinLnBrk="0" hangingPunct="1">
              <a:spcBef>
                <a:spcPct val="20000"/>
              </a:spcBef>
              <a:buClr>
                <a:schemeClr val="accent1"/>
              </a:buClr>
              <a:buSzPct val="100000"/>
              <a:buFont typeface="Symbol" pitchFamily="18" charset="2"/>
              <a:buNone/>
              <a:defRPr sz="2000" kern="1200">
                <a:solidFill>
                  <a:schemeClr val="tx1">
                    <a:tint val="75000"/>
                  </a:schemeClr>
                </a:solidFill>
                <a:latin typeface="+mn-lt"/>
                <a:ea typeface="+mn-ea"/>
                <a:cs typeface="+mn-cs"/>
              </a:defRPr>
            </a:lvl3pPr>
            <a:lvl4pPr marL="1371600" indent="0" algn="ctr" defTabSz="914400" rtl="0" eaLnBrk="1" latinLnBrk="0" hangingPunct="1">
              <a:spcBef>
                <a:spcPct val="20000"/>
              </a:spcBef>
              <a:buClr>
                <a:schemeClr val="accent1"/>
              </a:buClr>
              <a:buSzPct val="100000"/>
              <a:buFont typeface="Symbol" pitchFamily="18" charset="2"/>
              <a:buNone/>
              <a:defRPr sz="1800" kern="1200">
                <a:solidFill>
                  <a:schemeClr val="tx1">
                    <a:tint val="75000"/>
                  </a:schemeClr>
                </a:solidFill>
                <a:latin typeface="+mn-lt"/>
                <a:ea typeface="+mn-ea"/>
                <a:cs typeface="+mn-cs"/>
              </a:defRPr>
            </a:lvl4pPr>
            <a:lvl5pPr marL="1828800" indent="0" algn="ctr" defTabSz="914400" rtl="0" eaLnBrk="1" latinLnBrk="0" hangingPunct="1">
              <a:spcBef>
                <a:spcPct val="20000"/>
              </a:spcBef>
              <a:buClr>
                <a:schemeClr val="accent1"/>
              </a:buClr>
              <a:buSzPct val="100000"/>
              <a:buFont typeface="Symbol" pitchFamily="18" charset="2"/>
              <a:buNone/>
              <a:defRPr sz="1600" kern="1200">
                <a:solidFill>
                  <a:schemeClr val="tx1">
                    <a:tint val="75000"/>
                  </a:schemeClr>
                </a:solidFill>
                <a:latin typeface="+mn-lt"/>
                <a:ea typeface="+mn-ea"/>
                <a:cs typeface="+mn-cs"/>
              </a:defRPr>
            </a:lvl5pPr>
            <a:lvl6pPr marL="2286000" indent="0" algn="ctr" defTabSz="914400" rtl="0" eaLnBrk="1" latinLnBrk="0" hangingPunct="1">
              <a:spcBef>
                <a:spcPts val="384"/>
              </a:spcBef>
              <a:buClr>
                <a:schemeClr val="accent1"/>
              </a:buClr>
              <a:buFont typeface="Symbol" pitchFamily="18" charset="2"/>
              <a:buNone/>
              <a:defRPr sz="1400" kern="1200">
                <a:solidFill>
                  <a:schemeClr val="tx1">
                    <a:tint val="75000"/>
                  </a:schemeClr>
                </a:solidFill>
                <a:latin typeface="+mn-lt"/>
                <a:ea typeface="+mn-ea"/>
                <a:cs typeface="+mn-cs"/>
              </a:defRPr>
            </a:lvl6pPr>
            <a:lvl7pPr marL="2743200" indent="0" algn="ctr" defTabSz="914400" rtl="0" eaLnBrk="1" latinLnBrk="0" hangingPunct="1">
              <a:spcBef>
                <a:spcPts val="384"/>
              </a:spcBef>
              <a:buClr>
                <a:schemeClr val="accent1"/>
              </a:buClr>
              <a:buFont typeface="Symbol" pitchFamily="18" charset="2"/>
              <a:buNone/>
              <a:defRPr sz="1400" kern="1200">
                <a:solidFill>
                  <a:schemeClr val="tx1">
                    <a:tint val="75000"/>
                  </a:schemeClr>
                </a:solidFill>
                <a:latin typeface="+mn-lt"/>
                <a:ea typeface="+mn-ea"/>
                <a:cs typeface="+mn-cs"/>
              </a:defRPr>
            </a:lvl7pPr>
            <a:lvl8pPr marL="3200400" indent="0" algn="ctr" defTabSz="914400" rtl="0" eaLnBrk="1" latinLnBrk="0" hangingPunct="1">
              <a:spcBef>
                <a:spcPts val="384"/>
              </a:spcBef>
              <a:buClr>
                <a:schemeClr val="accent1"/>
              </a:buClr>
              <a:buFont typeface="Symbol" pitchFamily="18" charset="2"/>
              <a:buNone/>
              <a:defRPr sz="1400" kern="1200">
                <a:solidFill>
                  <a:schemeClr val="tx1">
                    <a:tint val="75000"/>
                  </a:schemeClr>
                </a:solidFill>
                <a:latin typeface="+mn-lt"/>
                <a:ea typeface="+mn-ea"/>
                <a:cs typeface="+mn-cs"/>
              </a:defRPr>
            </a:lvl8pPr>
            <a:lvl9pPr marL="3657600" indent="0" algn="ctr" defTabSz="914400" rtl="0" eaLnBrk="1" latinLnBrk="0" hangingPunct="1">
              <a:spcBef>
                <a:spcPts val="384"/>
              </a:spcBef>
              <a:buClr>
                <a:schemeClr val="accent1"/>
              </a:buClr>
              <a:buFont typeface="Symbol" pitchFamily="18" charset="2"/>
              <a:buNone/>
              <a:defRPr sz="1400" kern="1200">
                <a:solidFill>
                  <a:schemeClr val="tx1">
                    <a:tint val="75000"/>
                  </a:schemeClr>
                </a:solidFill>
                <a:latin typeface="+mn-lt"/>
                <a:ea typeface="+mn-ea"/>
                <a:cs typeface="+mn-cs"/>
              </a:defRPr>
            </a:lvl9pPr>
          </a:lstStyle>
          <a:p>
            <a:pPr algn="l">
              <a:lnSpc>
                <a:spcPct val="120000"/>
              </a:lnSpc>
              <a:spcBef>
                <a:spcPts val="200"/>
              </a:spcBef>
              <a:spcAft>
                <a:spcPts val="200"/>
              </a:spcAft>
              <a:buClr>
                <a:srgbClr val="4472C4"/>
              </a:buClr>
            </a:pPr>
            <a:r>
              <a:rPr lang="vi-VN" sz="1400" dirty="0">
                <a:solidFill>
                  <a:srgbClr val="0000FF"/>
                </a:solidFill>
                <a:cs typeface="Times New Roman" pitchFamily="18" charset="0"/>
              </a:rPr>
              <a:t>Tác giả: TS. Lê Như Thanh; TS. Lê Văn Hòa (Đồng chủ biên)</a:t>
            </a:r>
          </a:p>
          <a:p>
            <a:pPr algn="l">
              <a:lnSpc>
                <a:spcPct val="120000"/>
              </a:lnSpc>
              <a:spcBef>
                <a:spcPts val="200"/>
              </a:spcBef>
              <a:spcAft>
                <a:spcPts val="200"/>
              </a:spcAft>
              <a:buClr>
                <a:srgbClr val="4472C4"/>
              </a:buClr>
            </a:pPr>
            <a:r>
              <a:rPr lang="vi-VN" sz="1400" dirty="0">
                <a:solidFill>
                  <a:srgbClr val="0000FF"/>
                </a:solidFill>
                <a:cs typeface="Times New Roman" pitchFamily="18" charset="0"/>
              </a:rPr>
              <a:t>Nhà xuất bản: Chính trị quốc gia Sự thật</a:t>
            </a:r>
          </a:p>
          <a:p>
            <a:pPr algn="l">
              <a:lnSpc>
                <a:spcPct val="120000"/>
              </a:lnSpc>
              <a:spcBef>
                <a:spcPts val="200"/>
              </a:spcBef>
              <a:spcAft>
                <a:spcPts val="200"/>
              </a:spcAft>
              <a:buClr>
                <a:srgbClr val="4472C4"/>
              </a:buClr>
            </a:pPr>
            <a:r>
              <a:rPr lang="vi-VN" sz="1400" dirty="0">
                <a:solidFill>
                  <a:srgbClr val="0000FF"/>
                </a:solidFill>
                <a:cs typeface="Times New Roman" pitchFamily="18" charset="0"/>
              </a:rPr>
              <a:t>Nơi xuất bản: Hà Nội </a:t>
            </a:r>
          </a:p>
          <a:p>
            <a:pPr algn="l">
              <a:lnSpc>
                <a:spcPct val="120000"/>
              </a:lnSpc>
              <a:spcBef>
                <a:spcPts val="200"/>
              </a:spcBef>
              <a:spcAft>
                <a:spcPts val="200"/>
              </a:spcAft>
              <a:buClr>
                <a:srgbClr val="4472C4"/>
              </a:buClr>
            </a:pPr>
            <a:r>
              <a:rPr lang="vi-VN" sz="1400" dirty="0">
                <a:solidFill>
                  <a:srgbClr val="0000FF"/>
                </a:solidFill>
                <a:cs typeface="Times New Roman" pitchFamily="18" charset="0"/>
              </a:rPr>
              <a:t>Năm xuất bản: 2016</a:t>
            </a:r>
          </a:p>
          <a:p>
            <a:pPr algn="l">
              <a:lnSpc>
                <a:spcPct val="120000"/>
              </a:lnSpc>
              <a:spcBef>
                <a:spcPts val="200"/>
              </a:spcBef>
              <a:spcAft>
                <a:spcPts val="200"/>
              </a:spcAft>
              <a:buClr>
                <a:srgbClr val="4472C4"/>
              </a:buClr>
            </a:pPr>
            <a:r>
              <a:rPr lang="vi-VN" sz="1400" dirty="0">
                <a:solidFill>
                  <a:srgbClr val="0000FF"/>
                </a:solidFill>
                <a:cs typeface="Times New Roman" pitchFamily="18" charset="0"/>
              </a:rPr>
              <a:t>Môn loại: 320.6</a:t>
            </a:r>
          </a:p>
        </p:txBody>
      </p:sp>
      <p:sp>
        <p:nvSpPr>
          <p:cNvPr id="8" name="Subtitle 2">
            <a:extLst>
              <a:ext uri="{FF2B5EF4-FFF2-40B4-BE49-F238E27FC236}">
                <a16:creationId xmlns="" xmlns:a16="http://schemas.microsoft.com/office/drawing/2014/main" id="{B38F8F48-86B2-808C-9757-2F5DC4DB5B17}"/>
              </a:ext>
            </a:extLst>
          </p:cNvPr>
          <p:cNvSpPr txBox="1">
            <a:spLocks/>
          </p:cNvSpPr>
          <p:nvPr/>
        </p:nvSpPr>
        <p:spPr>
          <a:xfrm>
            <a:off x="403796" y="2803220"/>
            <a:ext cx="3346704" cy="3631108"/>
          </a:xfrm>
          <a:prstGeom prst="rect">
            <a:avLst/>
          </a:prstGeom>
        </p:spPr>
        <p:txBody>
          <a:bodyPr vert="horz" lIns="91440" tIns="45720" rIns="91440" bIns="45720" rtlCol="0">
            <a:noAutofit/>
          </a:bodyPr>
          <a:lstStyle>
            <a:lvl1pPr marL="0" indent="0" algn="ctr" defTabSz="914400" rtl="0" eaLnBrk="1" latinLnBrk="0" hangingPunct="1">
              <a:spcBef>
                <a:spcPct val="20000"/>
              </a:spcBef>
              <a:buClr>
                <a:schemeClr val="accent1"/>
              </a:buClr>
              <a:buSzPct val="100000"/>
              <a:buFont typeface="Symbol" pitchFamily="18" charset="2"/>
              <a:buNone/>
              <a:defRPr sz="2000" kern="1200">
                <a:solidFill>
                  <a:srgbClr val="FFFFFF"/>
                </a:solidFill>
                <a:latin typeface="+mn-lt"/>
                <a:ea typeface="+mn-ea"/>
                <a:cs typeface="+mn-cs"/>
              </a:defRPr>
            </a:lvl1pPr>
            <a:lvl2pPr marL="457200" indent="0" algn="ctr" defTabSz="914400" rtl="0" eaLnBrk="1" latinLnBrk="0" hangingPunct="1">
              <a:spcBef>
                <a:spcPct val="20000"/>
              </a:spcBef>
              <a:buClr>
                <a:schemeClr val="accent1"/>
              </a:buClr>
              <a:buSzPct val="100000"/>
              <a:buFont typeface="Symbol" pitchFamily="18" charset="2"/>
              <a:buNone/>
              <a:defRPr sz="2200" kern="1200">
                <a:solidFill>
                  <a:schemeClr val="tx1">
                    <a:tint val="75000"/>
                  </a:schemeClr>
                </a:solidFill>
                <a:latin typeface="+mn-lt"/>
                <a:ea typeface="+mn-ea"/>
                <a:cs typeface="+mn-cs"/>
              </a:defRPr>
            </a:lvl2pPr>
            <a:lvl3pPr marL="914400" indent="0" algn="ctr" defTabSz="914400" rtl="0" eaLnBrk="1" latinLnBrk="0" hangingPunct="1">
              <a:spcBef>
                <a:spcPct val="20000"/>
              </a:spcBef>
              <a:buClr>
                <a:schemeClr val="accent1"/>
              </a:buClr>
              <a:buSzPct val="100000"/>
              <a:buFont typeface="Symbol" pitchFamily="18" charset="2"/>
              <a:buNone/>
              <a:defRPr sz="2000" kern="1200">
                <a:solidFill>
                  <a:schemeClr val="tx1">
                    <a:tint val="75000"/>
                  </a:schemeClr>
                </a:solidFill>
                <a:latin typeface="+mn-lt"/>
                <a:ea typeface="+mn-ea"/>
                <a:cs typeface="+mn-cs"/>
              </a:defRPr>
            </a:lvl3pPr>
            <a:lvl4pPr marL="1371600" indent="0" algn="ctr" defTabSz="914400" rtl="0" eaLnBrk="1" latinLnBrk="0" hangingPunct="1">
              <a:spcBef>
                <a:spcPct val="20000"/>
              </a:spcBef>
              <a:buClr>
                <a:schemeClr val="accent1"/>
              </a:buClr>
              <a:buSzPct val="100000"/>
              <a:buFont typeface="Symbol" pitchFamily="18" charset="2"/>
              <a:buNone/>
              <a:defRPr sz="1800" kern="1200">
                <a:solidFill>
                  <a:schemeClr val="tx1">
                    <a:tint val="75000"/>
                  </a:schemeClr>
                </a:solidFill>
                <a:latin typeface="+mn-lt"/>
                <a:ea typeface="+mn-ea"/>
                <a:cs typeface="+mn-cs"/>
              </a:defRPr>
            </a:lvl4pPr>
            <a:lvl5pPr marL="1828800" indent="0" algn="ctr" defTabSz="914400" rtl="0" eaLnBrk="1" latinLnBrk="0" hangingPunct="1">
              <a:spcBef>
                <a:spcPct val="20000"/>
              </a:spcBef>
              <a:buClr>
                <a:schemeClr val="accent1"/>
              </a:buClr>
              <a:buSzPct val="100000"/>
              <a:buFont typeface="Symbol" pitchFamily="18" charset="2"/>
              <a:buNone/>
              <a:defRPr sz="1600" kern="1200">
                <a:solidFill>
                  <a:schemeClr val="tx1">
                    <a:tint val="75000"/>
                  </a:schemeClr>
                </a:solidFill>
                <a:latin typeface="+mn-lt"/>
                <a:ea typeface="+mn-ea"/>
                <a:cs typeface="+mn-cs"/>
              </a:defRPr>
            </a:lvl5pPr>
            <a:lvl6pPr marL="2286000" indent="0" algn="ctr" defTabSz="914400" rtl="0" eaLnBrk="1" latinLnBrk="0" hangingPunct="1">
              <a:spcBef>
                <a:spcPts val="384"/>
              </a:spcBef>
              <a:buClr>
                <a:schemeClr val="accent1"/>
              </a:buClr>
              <a:buFont typeface="Symbol" pitchFamily="18" charset="2"/>
              <a:buNone/>
              <a:defRPr sz="1400" kern="1200">
                <a:solidFill>
                  <a:schemeClr val="tx1">
                    <a:tint val="75000"/>
                  </a:schemeClr>
                </a:solidFill>
                <a:latin typeface="+mn-lt"/>
                <a:ea typeface="+mn-ea"/>
                <a:cs typeface="+mn-cs"/>
              </a:defRPr>
            </a:lvl6pPr>
            <a:lvl7pPr marL="2743200" indent="0" algn="ctr" defTabSz="914400" rtl="0" eaLnBrk="1" latinLnBrk="0" hangingPunct="1">
              <a:spcBef>
                <a:spcPts val="384"/>
              </a:spcBef>
              <a:buClr>
                <a:schemeClr val="accent1"/>
              </a:buClr>
              <a:buFont typeface="Symbol" pitchFamily="18" charset="2"/>
              <a:buNone/>
              <a:defRPr sz="1400" kern="1200">
                <a:solidFill>
                  <a:schemeClr val="tx1">
                    <a:tint val="75000"/>
                  </a:schemeClr>
                </a:solidFill>
                <a:latin typeface="+mn-lt"/>
                <a:ea typeface="+mn-ea"/>
                <a:cs typeface="+mn-cs"/>
              </a:defRPr>
            </a:lvl7pPr>
            <a:lvl8pPr marL="3200400" indent="0" algn="ctr" defTabSz="914400" rtl="0" eaLnBrk="1" latinLnBrk="0" hangingPunct="1">
              <a:spcBef>
                <a:spcPts val="384"/>
              </a:spcBef>
              <a:buClr>
                <a:schemeClr val="accent1"/>
              </a:buClr>
              <a:buFont typeface="Symbol" pitchFamily="18" charset="2"/>
              <a:buNone/>
              <a:defRPr sz="1400" kern="1200">
                <a:solidFill>
                  <a:schemeClr val="tx1">
                    <a:tint val="75000"/>
                  </a:schemeClr>
                </a:solidFill>
                <a:latin typeface="+mn-lt"/>
                <a:ea typeface="+mn-ea"/>
                <a:cs typeface="+mn-cs"/>
              </a:defRPr>
            </a:lvl8pPr>
            <a:lvl9pPr marL="3657600" indent="0" algn="ctr" defTabSz="914400" rtl="0" eaLnBrk="1" latinLnBrk="0" hangingPunct="1">
              <a:spcBef>
                <a:spcPts val="384"/>
              </a:spcBef>
              <a:buClr>
                <a:schemeClr val="accent1"/>
              </a:buClr>
              <a:buFont typeface="Symbol" pitchFamily="18" charset="2"/>
              <a:buNone/>
              <a:defRPr sz="1400" kern="1200">
                <a:solidFill>
                  <a:schemeClr val="tx1">
                    <a:tint val="75000"/>
                  </a:schemeClr>
                </a:solidFill>
                <a:latin typeface="+mn-lt"/>
                <a:ea typeface="+mn-ea"/>
                <a:cs typeface="+mn-cs"/>
              </a:defRPr>
            </a:lvl9pPr>
          </a:lstStyle>
          <a:p>
            <a:pPr indent="344488" algn="just">
              <a:lnSpc>
                <a:spcPct val="125000"/>
              </a:lnSpc>
              <a:spcBef>
                <a:spcPts val="400"/>
              </a:spcBef>
              <a:spcAft>
                <a:spcPts val="400"/>
              </a:spcAft>
              <a:buClr>
                <a:srgbClr val="4472C4"/>
              </a:buClr>
            </a:pPr>
            <a:r>
              <a:rPr lang="vi-VN" sz="1400" dirty="0">
                <a:solidFill>
                  <a:prstClr val="black"/>
                </a:solidFill>
                <a:cs typeface="Arial" pitchFamily="34" charset="0"/>
              </a:rPr>
              <a:t>Chính sách công là một trong những công cụ cơ bản được nhà nước sử dụng để thực hiện chức năng, nhiệm vụ quản lý nhà nước. Một chu trình chính sách công thường bắt đầu từ việc hoạch định chính sách công, tiếp theo là thực thi chính sách công và sau một khoảng thời gian tiến hành đánh giá để điều chỉnh, bổ sung cho phù hợp với thực tiễn. Việc nghiên cứu hoạch định và thực thi chính sách công có vai trò đặc biệt quan trọng đối với kết quả, hiệu quả của chính sách công.</a:t>
            </a:r>
          </a:p>
        </p:txBody>
      </p:sp>
      <p:sp>
        <p:nvSpPr>
          <p:cNvPr id="9" name="Subtitle 2">
            <a:extLst>
              <a:ext uri="{FF2B5EF4-FFF2-40B4-BE49-F238E27FC236}">
                <a16:creationId xmlns="" xmlns:a16="http://schemas.microsoft.com/office/drawing/2014/main" id="{7D8B78C8-2B23-9D4F-356A-4B7D7D1922BB}"/>
              </a:ext>
            </a:extLst>
          </p:cNvPr>
          <p:cNvSpPr txBox="1">
            <a:spLocks/>
          </p:cNvSpPr>
          <p:nvPr/>
        </p:nvSpPr>
        <p:spPr>
          <a:xfrm>
            <a:off x="7865300" y="2787708"/>
            <a:ext cx="3968496" cy="3470107"/>
          </a:xfrm>
          <a:prstGeom prst="rect">
            <a:avLst/>
          </a:prstGeom>
        </p:spPr>
        <p:txBody>
          <a:bodyPr vert="horz" lIns="91440" tIns="45720" rIns="91440" bIns="45720" rtlCol="0">
            <a:noAutofit/>
          </a:bodyPr>
          <a:lstStyle>
            <a:lvl1pPr marL="0" indent="0" algn="ctr" defTabSz="914400" rtl="0" eaLnBrk="1" latinLnBrk="0" hangingPunct="1">
              <a:spcBef>
                <a:spcPct val="20000"/>
              </a:spcBef>
              <a:buClr>
                <a:schemeClr val="accent1"/>
              </a:buClr>
              <a:buSzPct val="100000"/>
              <a:buFont typeface="Symbol" pitchFamily="18" charset="2"/>
              <a:buNone/>
              <a:defRPr sz="2000" kern="1200">
                <a:solidFill>
                  <a:srgbClr val="FFFFFF"/>
                </a:solidFill>
                <a:latin typeface="+mn-lt"/>
                <a:ea typeface="+mn-ea"/>
                <a:cs typeface="+mn-cs"/>
              </a:defRPr>
            </a:lvl1pPr>
            <a:lvl2pPr marL="457200" indent="0" algn="ctr" defTabSz="914400" rtl="0" eaLnBrk="1" latinLnBrk="0" hangingPunct="1">
              <a:spcBef>
                <a:spcPct val="20000"/>
              </a:spcBef>
              <a:buClr>
                <a:schemeClr val="accent1"/>
              </a:buClr>
              <a:buSzPct val="100000"/>
              <a:buFont typeface="Symbol" pitchFamily="18" charset="2"/>
              <a:buNone/>
              <a:defRPr sz="2200" kern="1200">
                <a:solidFill>
                  <a:schemeClr val="tx1">
                    <a:tint val="75000"/>
                  </a:schemeClr>
                </a:solidFill>
                <a:latin typeface="+mn-lt"/>
                <a:ea typeface="+mn-ea"/>
                <a:cs typeface="+mn-cs"/>
              </a:defRPr>
            </a:lvl2pPr>
            <a:lvl3pPr marL="914400" indent="0" algn="ctr" defTabSz="914400" rtl="0" eaLnBrk="1" latinLnBrk="0" hangingPunct="1">
              <a:spcBef>
                <a:spcPct val="20000"/>
              </a:spcBef>
              <a:buClr>
                <a:schemeClr val="accent1"/>
              </a:buClr>
              <a:buSzPct val="100000"/>
              <a:buFont typeface="Symbol" pitchFamily="18" charset="2"/>
              <a:buNone/>
              <a:defRPr sz="2000" kern="1200">
                <a:solidFill>
                  <a:schemeClr val="tx1">
                    <a:tint val="75000"/>
                  </a:schemeClr>
                </a:solidFill>
                <a:latin typeface="+mn-lt"/>
                <a:ea typeface="+mn-ea"/>
                <a:cs typeface="+mn-cs"/>
              </a:defRPr>
            </a:lvl3pPr>
            <a:lvl4pPr marL="1371600" indent="0" algn="ctr" defTabSz="914400" rtl="0" eaLnBrk="1" latinLnBrk="0" hangingPunct="1">
              <a:spcBef>
                <a:spcPct val="20000"/>
              </a:spcBef>
              <a:buClr>
                <a:schemeClr val="accent1"/>
              </a:buClr>
              <a:buSzPct val="100000"/>
              <a:buFont typeface="Symbol" pitchFamily="18" charset="2"/>
              <a:buNone/>
              <a:defRPr sz="1800" kern="1200">
                <a:solidFill>
                  <a:schemeClr val="tx1">
                    <a:tint val="75000"/>
                  </a:schemeClr>
                </a:solidFill>
                <a:latin typeface="+mn-lt"/>
                <a:ea typeface="+mn-ea"/>
                <a:cs typeface="+mn-cs"/>
              </a:defRPr>
            </a:lvl4pPr>
            <a:lvl5pPr marL="1828800" indent="0" algn="ctr" defTabSz="914400" rtl="0" eaLnBrk="1" latinLnBrk="0" hangingPunct="1">
              <a:spcBef>
                <a:spcPct val="20000"/>
              </a:spcBef>
              <a:buClr>
                <a:schemeClr val="accent1"/>
              </a:buClr>
              <a:buSzPct val="100000"/>
              <a:buFont typeface="Symbol" pitchFamily="18" charset="2"/>
              <a:buNone/>
              <a:defRPr sz="1600" kern="1200">
                <a:solidFill>
                  <a:schemeClr val="tx1">
                    <a:tint val="75000"/>
                  </a:schemeClr>
                </a:solidFill>
                <a:latin typeface="+mn-lt"/>
                <a:ea typeface="+mn-ea"/>
                <a:cs typeface="+mn-cs"/>
              </a:defRPr>
            </a:lvl5pPr>
            <a:lvl6pPr marL="2286000" indent="0" algn="ctr" defTabSz="914400" rtl="0" eaLnBrk="1" latinLnBrk="0" hangingPunct="1">
              <a:spcBef>
                <a:spcPts val="384"/>
              </a:spcBef>
              <a:buClr>
                <a:schemeClr val="accent1"/>
              </a:buClr>
              <a:buFont typeface="Symbol" pitchFamily="18" charset="2"/>
              <a:buNone/>
              <a:defRPr sz="1400" kern="1200">
                <a:solidFill>
                  <a:schemeClr val="tx1">
                    <a:tint val="75000"/>
                  </a:schemeClr>
                </a:solidFill>
                <a:latin typeface="+mn-lt"/>
                <a:ea typeface="+mn-ea"/>
                <a:cs typeface="+mn-cs"/>
              </a:defRPr>
            </a:lvl6pPr>
            <a:lvl7pPr marL="2743200" indent="0" algn="ctr" defTabSz="914400" rtl="0" eaLnBrk="1" latinLnBrk="0" hangingPunct="1">
              <a:spcBef>
                <a:spcPts val="384"/>
              </a:spcBef>
              <a:buClr>
                <a:schemeClr val="accent1"/>
              </a:buClr>
              <a:buFont typeface="Symbol" pitchFamily="18" charset="2"/>
              <a:buNone/>
              <a:defRPr sz="1400" kern="1200">
                <a:solidFill>
                  <a:schemeClr val="tx1">
                    <a:tint val="75000"/>
                  </a:schemeClr>
                </a:solidFill>
                <a:latin typeface="+mn-lt"/>
                <a:ea typeface="+mn-ea"/>
                <a:cs typeface="+mn-cs"/>
              </a:defRPr>
            </a:lvl7pPr>
            <a:lvl8pPr marL="3200400" indent="0" algn="ctr" defTabSz="914400" rtl="0" eaLnBrk="1" latinLnBrk="0" hangingPunct="1">
              <a:spcBef>
                <a:spcPts val="384"/>
              </a:spcBef>
              <a:buClr>
                <a:schemeClr val="accent1"/>
              </a:buClr>
              <a:buFont typeface="Symbol" pitchFamily="18" charset="2"/>
              <a:buNone/>
              <a:defRPr sz="1400" kern="1200">
                <a:solidFill>
                  <a:schemeClr val="tx1">
                    <a:tint val="75000"/>
                  </a:schemeClr>
                </a:solidFill>
                <a:latin typeface="+mn-lt"/>
                <a:ea typeface="+mn-ea"/>
                <a:cs typeface="+mn-cs"/>
              </a:defRPr>
            </a:lvl8pPr>
            <a:lvl9pPr marL="3657600" indent="0" algn="ctr" defTabSz="914400" rtl="0" eaLnBrk="1" latinLnBrk="0" hangingPunct="1">
              <a:spcBef>
                <a:spcPts val="384"/>
              </a:spcBef>
              <a:buClr>
                <a:schemeClr val="accent1"/>
              </a:buClr>
              <a:buFont typeface="Symbol" pitchFamily="18" charset="2"/>
              <a:buNone/>
              <a:defRPr sz="1400" kern="1200">
                <a:solidFill>
                  <a:schemeClr val="tx1">
                    <a:tint val="75000"/>
                  </a:schemeClr>
                </a:solidFill>
                <a:latin typeface="+mn-lt"/>
                <a:ea typeface="+mn-ea"/>
                <a:cs typeface="+mn-cs"/>
              </a:defRPr>
            </a:lvl9pPr>
          </a:lstStyle>
          <a:p>
            <a:pPr indent="347472" algn="just">
              <a:lnSpc>
                <a:spcPct val="114000"/>
              </a:lnSpc>
              <a:spcBef>
                <a:spcPts val="0"/>
              </a:spcBef>
              <a:buClr>
                <a:srgbClr val="4472C4"/>
              </a:buClr>
            </a:pPr>
            <a:r>
              <a:rPr lang="vi-VN" sz="1400" dirty="0">
                <a:solidFill>
                  <a:prstClr val="black"/>
                </a:solidFill>
                <a:cs typeface="Arial" pitchFamily="34" charset="0"/>
              </a:rPr>
              <a:t>Nội dung cuốn sách gồm </a:t>
            </a:r>
            <a:r>
              <a:rPr lang="en-US" sz="1400" dirty="0" smtClean="0">
                <a:solidFill>
                  <a:prstClr val="black"/>
                </a:solidFill>
                <a:latin typeface="Arial" pitchFamily="34" charset="0"/>
                <a:cs typeface="Arial" pitchFamily="34" charset="0"/>
              </a:rPr>
              <a:t>6</a:t>
            </a:r>
            <a:r>
              <a:rPr lang="vi-VN" sz="1400" dirty="0" smtClean="0">
                <a:solidFill>
                  <a:prstClr val="black"/>
                </a:solidFill>
                <a:cs typeface="Arial" pitchFamily="34" charset="0"/>
              </a:rPr>
              <a:t> </a:t>
            </a:r>
            <a:r>
              <a:rPr lang="vi-VN" sz="1400" dirty="0">
                <a:solidFill>
                  <a:prstClr val="black"/>
                </a:solidFill>
                <a:cs typeface="Arial" pitchFamily="34" charset="0"/>
              </a:rPr>
              <a:t>chương:</a:t>
            </a:r>
          </a:p>
          <a:p>
            <a:pPr indent="347472" algn="just">
              <a:lnSpc>
                <a:spcPct val="114000"/>
              </a:lnSpc>
              <a:spcBef>
                <a:spcPts val="300"/>
              </a:spcBef>
              <a:spcAft>
                <a:spcPts val="300"/>
              </a:spcAft>
              <a:buClr>
                <a:srgbClr val="4472C4"/>
              </a:buClr>
            </a:pPr>
            <a:r>
              <a:rPr lang="vi-VN" sz="1400" i="1" dirty="0">
                <a:solidFill>
                  <a:prstClr val="black"/>
                </a:solidFill>
                <a:cs typeface="Arial" pitchFamily="34" charset="0"/>
              </a:rPr>
              <a:t>Chương 1: Tổng quan về chính sách công</a:t>
            </a:r>
          </a:p>
          <a:p>
            <a:pPr indent="347472" algn="just">
              <a:lnSpc>
                <a:spcPct val="114000"/>
              </a:lnSpc>
              <a:spcBef>
                <a:spcPts val="300"/>
              </a:spcBef>
              <a:spcAft>
                <a:spcPts val="300"/>
              </a:spcAft>
              <a:buClr>
                <a:srgbClr val="4472C4"/>
              </a:buClr>
            </a:pPr>
            <a:r>
              <a:rPr lang="vi-VN" sz="1400" i="1" dirty="0">
                <a:solidFill>
                  <a:prstClr val="black"/>
                </a:solidFill>
                <a:cs typeface="Arial" pitchFamily="34" charset="0"/>
              </a:rPr>
              <a:t>Chương 2: Hoạch định chính sách công</a:t>
            </a:r>
          </a:p>
          <a:p>
            <a:pPr indent="347472" algn="just">
              <a:lnSpc>
                <a:spcPct val="114000"/>
              </a:lnSpc>
              <a:spcBef>
                <a:spcPts val="300"/>
              </a:spcBef>
              <a:spcAft>
                <a:spcPts val="300"/>
              </a:spcAft>
              <a:buClr>
                <a:srgbClr val="4472C4"/>
              </a:buClr>
            </a:pPr>
            <a:r>
              <a:rPr lang="vi-VN" sz="1400" i="1" dirty="0">
                <a:solidFill>
                  <a:prstClr val="black"/>
                </a:solidFill>
                <a:cs typeface="Arial" pitchFamily="34" charset="0"/>
              </a:rPr>
              <a:t>Chương 3: Những vấn đề chung về thực thi chính sách công</a:t>
            </a:r>
          </a:p>
          <a:p>
            <a:pPr indent="347472" algn="just">
              <a:lnSpc>
                <a:spcPct val="114000"/>
              </a:lnSpc>
              <a:spcBef>
                <a:spcPts val="300"/>
              </a:spcBef>
              <a:spcAft>
                <a:spcPts val="300"/>
              </a:spcAft>
              <a:buClr>
                <a:srgbClr val="4472C4"/>
              </a:buClr>
            </a:pPr>
            <a:r>
              <a:rPr lang="vi-VN" sz="1400" i="1" dirty="0">
                <a:solidFill>
                  <a:prstClr val="black"/>
                </a:solidFill>
                <a:cs typeface="Arial" pitchFamily="34" charset="0"/>
              </a:rPr>
              <a:t>Chương 4: Lựa chọn công cụ thực thi chính sách công</a:t>
            </a:r>
          </a:p>
          <a:p>
            <a:pPr indent="347472" algn="just">
              <a:lnSpc>
                <a:spcPct val="114000"/>
              </a:lnSpc>
              <a:spcBef>
                <a:spcPts val="300"/>
              </a:spcBef>
              <a:spcAft>
                <a:spcPts val="300"/>
              </a:spcAft>
              <a:buClr>
                <a:srgbClr val="4472C4"/>
              </a:buClr>
            </a:pPr>
            <a:r>
              <a:rPr lang="vi-VN" sz="1400" i="1" dirty="0">
                <a:solidFill>
                  <a:prstClr val="black"/>
                </a:solidFill>
                <a:cs typeface="Arial" pitchFamily="34" charset="0"/>
              </a:rPr>
              <a:t>Chương 5: Lập chương trình, dự án thực thi chính sách công</a:t>
            </a:r>
          </a:p>
          <a:p>
            <a:pPr indent="347472" algn="just">
              <a:lnSpc>
                <a:spcPct val="114000"/>
              </a:lnSpc>
              <a:spcBef>
                <a:spcPts val="300"/>
              </a:spcBef>
              <a:spcAft>
                <a:spcPts val="300"/>
              </a:spcAft>
              <a:buClr>
                <a:srgbClr val="4472C4"/>
              </a:buClr>
            </a:pPr>
            <a:r>
              <a:rPr lang="vi-VN" sz="1400" i="1" dirty="0">
                <a:solidFill>
                  <a:prstClr val="black"/>
                </a:solidFill>
                <a:cs typeface="Arial" pitchFamily="34" charset="0"/>
              </a:rPr>
              <a:t>Chương 6: Thực hiện chương trình, dự án thực thi chính sách công.</a:t>
            </a:r>
          </a:p>
          <a:p>
            <a:pPr>
              <a:lnSpc>
                <a:spcPct val="120000"/>
              </a:lnSpc>
              <a:spcBef>
                <a:spcPts val="600"/>
              </a:spcBef>
              <a:spcAft>
                <a:spcPts val="600"/>
              </a:spcAft>
              <a:buClr>
                <a:srgbClr val="4472C4"/>
              </a:buClr>
            </a:pPr>
            <a:r>
              <a:rPr lang="vi-VN" sz="1400" i="1" spc="40" dirty="0" smtClean="0">
                <a:solidFill>
                  <a:srgbClr val="0000FF"/>
                </a:solidFill>
                <a:cs typeface="Arial" pitchFamily="34" charset="0"/>
              </a:rPr>
              <a:t>Trân </a:t>
            </a:r>
            <a:r>
              <a:rPr lang="vi-VN" sz="1400" i="1" spc="40" dirty="0">
                <a:solidFill>
                  <a:srgbClr val="0000FF"/>
                </a:solidFill>
                <a:cs typeface="Arial" pitchFamily="34" charset="0"/>
              </a:rPr>
              <a:t>trọng giới thiệu cuốn sách cùng </a:t>
            </a:r>
            <a:r>
              <a:rPr lang="en-US" sz="1400" i="1" spc="40" dirty="0" smtClean="0">
                <a:solidFill>
                  <a:srgbClr val="0000FF"/>
                </a:solidFill>
                <a:cs typeface="Arial" pitchFamily="34" charset="0"/>
              </a:rPr>
              <a:t/>
            </a:r>
            <a:br>
              <a:rPr lang="en-US" sz="1400" i="1" spc="40" dirty="0" smtClean="0">
                <a:solidFill>
                  <a:srgbClr val="0000FF"/>
                </a:solidFill>
                <a:cs typeface="Arial" pitchFamily="34" charset="0"/>
              </a:rPr>
            </a:br>
            <a:r>
              <a:rPr lang="vi-VN" sz="1400" i="1" spc="40" dirty="0" smtClean="0">
                <a:solidFill>
                  <a:srgbClr val="0000FF"/>
                </a:solidFill>
                <a:cs typeface="Arial" pitchFamily="34" charset="0"/>
              </a:rPr>
              <a:t>bạn </a:t>
            </a:r>
            <a:r>
              <a:rPr lang="vi-VN" sz="1400" i="1" spc="40" dirty="0">
                <a:solidFill>
                  <a:srgbClr val="0000FF"/>
                </a:solidFill>
                <a:cs typeface="Arial" pitchFamily="34" charset="0"/>
              </a:rPr>
              <a:t>đọc</a:t>
            </a:r>
            <a:r>
              <a:rPr lang="vi-VN" sz="1400" i="1" spc="40" dirty="0">
                <a:solidFill>
                  <a:srgbClr val="0000FF"/>
                </a:solidFill>
                <a:cs typeface="Times New Roman" pitchFamily="18" charset="0"/>
              </a:rPr>
              <a:t>!</a:t>
            </a:r>
          </a:p>
        </p:txBody>
      </p:sp>
      <p:sp>
        <p:nvSpPr>
          <p:cNvPr id="3" name="Subtitle 2">
            <a:extLst>
              <a:ext uri="{FF2B5EF4-FFF2-40B4-BE49-F238E27FC236}">
                <a16:creationId xmlns="" xmlns:a16="http://schemas.microsoft.com/office/drawing/2014/main" id="{9126CC58-FF52-E57B-9347-189263D22667}"/>
              </a:ext>
            </a:extLst>
          </p:cNvPr>
          <p:cNvSpPr txBox="1">
            <a:spLocks/>
          </p:cNvSpPr>
          <p:nvPr/>
        </p:nvSpPr>
        <p:spPr>
          <a:xfrm>
            <a:off x="3969956" y="2803220"/>
            <a:ext cx="3675888" cy="3853612"/>
          </a:xfrm>
          <a:prstGeom prst="rect">
            <a:avLst/>
          </a:prstGeom>
        </p:spPr>
        <p:txBody>
          <a:bodyPr vert="horz" lIns="91440" tIns="45720" rIns="91440" bIns="45720" rtlCol="0">
            <a:noAutofit/>
          </a:bodyPr>
          <a:lstStyle>
            <a:lvl1pPr marL="0" indent="0" algn="ctr" defTabSz="914400" rtl="0" eaLnBrk="1" latinLnBrk="0" hangingPunct="1">
              <a:spcBef>
                <a:spcPct val="20000"/>
              </a:spcBef>
              <a:buClr>
                <a:schemeClr val="accent1"/>
              </a:buClr>
              <a:buSzPct val="100000"/>
              <a:buFont typeface="Symbol" pitchFamily="18" charset="2"/>
              <a:buNone/>
              <a:defRPr sz="2000" kern="1200">
                <a:solidFill>
                  <a:srgbClr val="FFFFFF"/>
                </a:solidFill>
                <a:latin typeface="+mn-lt"/>
                <a:ea typeface="+mn-ea"/>
                <a:cs typeface="+mn-cs"/>
              </a:defRPr>
            </a:lvl1pPr>
            <a:lvl2pPr marL="457200" indent="0" algn="ctr" defTabSz="914400" rtl="0" eaLnBrk="1" latinLnBrk="0" hangingPunct="1">
              <a:spcBef>
                <a:spcPct val="20000"/>
              </a:spcBef>
              <a:buClr>
                <a:schemeClr val="accent1"/>
              </a:buClr>
              <a:buSzPct val="100000"/>
              <a:buFont typeface="Symbol" pitchFamily="18" charset="2"/>
              <a:buNone/>
              <a:defRPr sz="2200" kern="1200">
                <a:solidFill>
                  <a:schemeClr val="tx1">
                    <a:tint val="75000"/>
                  </a:schemeClr>
                </a:solidFill>
                <a:latin typeface="+mn-lt"/>
                <a:ea typeface="+mn-ea"/>
                <a:cs typeface="+mn-cs"/>
              </a:defRPr>
            </a:lvl2pPr>
            <a:lvl3pPr marL="914400" indent="0" algn="ctr" defTabSz="914400" rtl="0" eaLnBrk="1" latinLnBrk="0" hangingPunct="1">
              <a:spcBef>
                <a:spcPct val="20000"/>
              </a:spcBef>
              <a:buClr>
                <a:schemeClr val="accent1"/>
              </a:buClr>
              <a:buSzPct val="100000"/>
              <a:buFont typeface="Symbol" pitchFamily="18" charset="2"/>
              <a:buNone/>
              <a:defRPr sz="2000" kern="1200">
                <a:solidFill>
                  <a:schemeClr val="tx1">
                    <a:tint val="75000"/>
                  </a:schemeClr>
                </a:solidFill>
                <a:latin typeface="+mn-lt"/>
                <a:ea typeface="+mn-ea"/>
                <a:cs typeface="+mn-cs"/>
              </a:defRPr>
            </a:lvl3pPr>
            <a:lvl4pPr marL="1371600" indent="0" algn="ctr" defTabSz="914400" rtl="0" eaLnBrk="1" latinLnBrk="0" hangingPunct="1">
              <a:spcBef>
                <a:spcPct val="20000"/>
              </a:spcBef>
              <a:buClr>
                <a:schemeClr val="accent1"/>
              </a:buClr>
              <a:buSzPct val="100000"/>
              <a:buFont typeface="Symbol" pitchFamily="18" charset="2"/>
              <a:buNone/>
              <a:defRPr sz="1800" kern="1200">
                <a:solidFill>
                  <a:schemeClr val="tx1">
                    <a:tint val="75000"/>
                  </a:schemeClr>
                </a:solidFill>
                <a:latin typeface="+mn-lt"/>
                <a:ea typeface="+mn-ea"/>
                <a:cs typeface="+mn-cs"/>
              </a:defRPr>
            </a:lvl4pPr>
            <a:lvl5pPr marL="1828800" indent="0" algn="ctr" defTabSz="914400" rtl="0" eaLnBrk="1" latinLnBrk="0" hangingPunct="1">
              <a:spcBef>
                <a:spcPct val="20000"/>
              </a:spcBef>
              <a:buClr>
                <a:schemeClr val="accent1"/>
              </a:buClr>
              <a:buSzPct val="100000"/>
              <a:buFont typeface="Symbol" pitchFamily="18" charset="2"/>
              <a:buNone/>
              <a:defRPr sz="1600" kern="1200">
                <a:solidFill>
                  <a:schemeClr val="tx1">
                    <a:tint val="75000"/>
                  </a:schemeClr>
                </a:solidFill>
                <a:latin typeface="+mn-lt"/>
                <a:ea typeface="+mn-ea"/>
                <a:cs typeface="+mn-cs"/>
              </a:defRPr>
            </a:lvl5pPr>
            <a:lvl6pPr marL="2286000" indent="0" algn="ctr" defTabSz="914400" rtl="0" eaLnBrk="1" latinLnBrk="0" hangingPunct="1">
              <a:spcBef>
                <a:spcPts val="384"/>
              </a:spcBef>
              <a:buClr>
                <a:schemeClr val="accent1"/>
              </a:buClr>
              <a:buFont typeface="Symbol" pitchFamily="18" charset="2"/>
              <a:buNone/>
              <a:defRPr sz="1400" kern="1200">
                <a:solidFill>
                  <a:schemeClr val="tx1">
                    <a:tint val="75000"/>
                  </a:schemeClr>
                </a:solidFill>
                <a:latin typeface="+mn-lt"/>
                <a:ea typeface="+mn-ea"/>
                <a:cs typeface="+mn-cs"/>
              </a:defRPr>
            </a:lvl6pPr>
            <a:lvl7pPr marL="2743200" indent="0" algn="ctr" defTabSz="914400" rtl="0" eaLnBrk="1" latinLnBrk="0" hangingPunct="1">
              <a:spcBef>
                <a:spcPts val="384"/>
              </a:spcBef>
              <a:buClr>
                <a:schemeClr val="accent1"/>
              </a:buClr>
              <a:buFont typeface="Symbol" pitchFamily="18" charset="2"/>
              <a:buNone/>
              <a:defRPr sz="1400" kern="1200">
                <a:solidFill>
                  <a:schemeClr val="tx1">
                    <a:tint val="75000"/>
                  </a:schemeClr>
                </a:solidFill>
                <a:latin typeface="+mn-lt"/>
                <a:ea typeface="+mn-ea"/>
                <a:cs typeface="+mn-cs"/>
              </a:defRPr>
            </a:lvl7pPr>
            <a:lvl8pPr marL="3200400" indent="0" algn="ctr" defTabSz="914400" rtl="0" eaLnBrk="1" latinLnBrk="0" hangingPunct="1">
              <a:spcBef>
                <a:spcPts val="384"/>
              </a:spcBef>
              <a:buClr>
                <a:schemeClr val="accent1"/>
              </a:buClr>
              <a:buFont typeface="Symbol" pitchFamily="18" charset="2"/>
              <a:buNone/>
              <a:defRPr sz="1400" kern="1200">
                <a:solidFill>
                  <a:schemeClr val="tx1">
                    <a:tint val="75000"/>
                  </a:schemeClr>
                </a:solidFill>
                <a:latin typeface="+mn-lt"/>
                <a:ea typeface="+mn-ea"/>
                <a:cs typeface="+mn-cs"/>
              </a:defRPr>
            </a:lvl8pPr>
            <a:lvl9pPr marL="3657600" indent="0" algn="ctr" defTabSz="914400" rtl="0" eaLnBrk="1" latinLnBrk="0" hangingPunct="1">
              <a:spcBef>
                <a:spcPts val="384"/>
              </a:spcBef>
              <a:buClr>
                <a:schemeClr val="accent1"/>
              </a:buClr>
              <a:buFont typeface="Symbol" pitchFamily="18" charset="2"/>
              <a:buNone/>
              <a:defRPr sz="1400" kern="1200">
                <a:solidFill>
                  <a:schemeClr val="tx1">
                    <a:tint val="75000"/>
                  </a:schemeClr>
                </a:solidFill>
                <a:latin typeface="+mn-lt"/>
                <a:ea typeface="+mn-ea"/>
                <a:cs typeface="+mn-cs"/>
              </a:defRPr>
            </a:lvl9pPr>
          </a:lstStyle>
          <a:p>
            <a:pPr indent="347472" algn="just">
              <a:lnSpc>
                <a:spcPct val="125000"/>
              </a:lnSpc>
              <a:spcBef>
                <a:spcPts val="400"/>
              </a:spcBef>
              <a:spcAft>
                <a:spcPts val="400"/>
              </a:spcAft>
              <a:buClr>
                <a:srgbClr val="4472C4"/>
              </a:buClr>
            </a:pPr>
            <a:r>
              <a:rPr lang="vi-VN" sz="1400" dirty="0">
                <a:solidFill>
                  <a:prstClr val="black"/>
                </a:solidFill>
                <a:cs typeface="Arial" pitchFamily="34" charset="0"/>
              </a:rPr>
              <a:t>Cuốn sách </a:t>
            </a:r>
            <a:r>
              <a:rPr lang="vi-VN" sz="1400" b="1" i="1" dirty="0">
                <a:solidFill>
                  <a:prstClr val="black"/>
                </a:solidFill>
                <a:cs typeface="Arial" pitchFamily="34" charset="0"/>
              </a:rPr>
              <a:t>“Hoạch định và thực thi chính sách công”</a:t>
            </a:r>
            <a:r>
              <a:rPr lang="vi-VN" sz="1400" dirty="0">
                <a:solidFill>
                  <a:prstClr val="black"/>
                </a:solidFill>
                <a:cs typeface="Arial" pitchFamily="34" charset="0"/>
              </a:rPr>
              <a:t> được biên soạn nhằm giúp người đọc hiểu rõ hơn về bản chất, quy trình và kỹ năng cần thiết trong việc xây dựng cũng như triển khai các chính sách công. Trên cơ sở kế thừa lý luận hiện đại của khoa học chính sách, sách hệ thống hóa các nội dung cốt lõi về nhận diện vấn đề chính sách, xác định mục tiêu, lựa chọn công cụ, thiết kế phương án và tổ chức thực thi; đồng thời phân tích những yếu tố ảnh hưởng đến hiệu quả chính sách trong điều kiện cụ thể của Việt Nam hiện nay.</a:t>
            </a:r>
          </a:p>
        </p:txBody>
      </p:sp>
    </p:spTree>
    <p:extLst>
      <p:ext uri="{BB962C8B-B14F-4D97-AF65-F5344CB8AC3E}">
        <p14:creationId xmlns:p14="http://schemas.microsoft.com/office/powerpoint/2010/main" val="2810400738"/>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369</Words>
  <Application>Microsoft Office PowerPoint</Application>
  <PresentationFormat>Custom</PresentationFormat>
  <Paragraphs>16</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1_Office Theme</vt:lpstr>
      <vt:lpstr>HOẠCH ĐỊNH VÀ THỰC THI CHÍNH SÁCH CÔNG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HOẠCH ĐỊNH VÀ THỰC THI CHÍNH SÁCH CÔNG</dc:title>
  <dc:creator>OS15000 SCANNER</dc:creator>
  <cp:lastModifiedBy>OS15000 SCANNER</cp:lastModifiedBy>
  <cp:revision>1</cp:revision>
  <dcterms:created xsi:type="dcterms:W3CDTF">2026-01-10T02:31:37Z</dcterms:created>
  <dcterms:modified xsi:type="dcterms:W3CDTF">2026-01-10T02:32:15Z</dcterms:modified>
</cp:coreProperties>
</file>