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
  </p:notesMasterIdLst>
  <p:sldIdLst>
    <p:sldId id="256" r:id="rId2"/>
    <p:sldId id="257" r:id="rId3"/>
    <p:sldId id="260" r:id="rId4"/>
    <p:sldId id="261" r:id="rId5"/>
    <p:sldId id="258" r:id="rId6"/>
    <p:sldId id="262"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93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C1DC87-A66A-41EF-B4D0-35696AEA16B3}" type="datetimeFigureOut">
              <a:rPr lang="en-US" smtClean="0"/>
              <a:t>18/7/2023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25395-A9AA-46AF-ABEA-7D7FDC044306}" type="slidenum">
              <a:rPr lang="en-US" smtClean="0"/>
              <a:t>‹#›</a:t>
            </a:fld>
            <a:endParaRPr lang="en-US"/>
          </a:p>
        </p:txBody>
      </p:sp>
    </p:spTree>
    <p:extLst>
      <p:ext uri="{BB962C8B-B14F-4D97-AF65-F5344CB8AC3E}">
        <p14:creationId xmlns:p14="http://schemas.microsoft.com/office/powerpoint/2010/main" val="21354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725395-A9AA-46AF-ABEA-7D7FDC044306}" type="slidenum">
              <a:rPr lang="en-US" smtClean="0"/>
              <a:t>2</a:t>
            </a:fld>
            <a:endParaRPr lang="en-US"/>
          </a:p>
        </p:txBody>
      </p:sp>
    </p:spTree>
    <p:extLst>
      <p:ext uri="{BB962C8B-B14F-4D97-AF65-F5344CB8AC3E}">
        <p14:creationId xmlns:p14="http://schemas.microsoft.com/office/powerpoint/2010/main" val="233006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5B6039-55AC-47C5-84A6-448619265F82}" type="datetimeFigureOut">
              <a:rPr lang="en-US" smtClean="0"/>
              <a:t>18/7/2023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BAA54-4705-4FA9-9C40-4A77A1797580}" type="slidenum">
              <a:rPr lang="en-US" smtClean="0"/>
              <a:t>‹#›</a:t>
            </a:fld>
            <a:endParaRPr lang="en-US"/>
          </a:p>
        </p:txBody>
      </p:sp>
    </p:spTree>
    <p:extLst>
      <p:ext uri="{BB962C8B-B14F-4D97-AF65-F5344CB8AC3E}">
        <p14:creationId xmlns:p14="http://schemas.microsoft.com/office/powerpoint/2010/main" val="201246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C5B6039-55AC-47C5-84A6-448619265F82}" type="datetimeFigureOut">
              <a:rPr lang="en-US" smtClean="0"/>
              <a:t>18/7/2023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BAA54-4705-4FA9-9C40-4A77A1797580}" type="slidenum">
              <a:rPr lang="en-US" smtClean="0"/>
              <a:t>‹#›</a:t>
            </a:fld>
            <a:endParaRPr lang="en-US"/>
          </a:p>
        </p:txBody>
      </p:sp>
    </p:spTree>
    <p:extLst>
      <p:ext uri="{BB962C8B-B14F-4D97-AF65-F5344CB8AC3E}">
        <p14:creationId xmlns:p14="http://schemas.microsoft.com/office/powerpoint/2010/main" val="423815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C5B6039-55AC-47C5-84A6-448619265F82}" type="datetimeFigureOut">
              <a:rPr lang="en-US" smtClean="0"/>
              <a:t>18/7/2023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BAA54-4705-4FA9-9C40-4A77A1797580}" type="slidenum">
              <a:rPr lang="en-US" smtClean="0"/>
              <a:t>‹#›</a:t>
            </a:fld>
            <a:endParaRPr lang="en-US"/>
          </a:p>
        </p:txBody>
      </p:sp>
    </p:spTree>
    <p:extLst>
      <p:ext uri="{BB962C8B-B14F-4D97-AF65-F5344CB8AC3E}">
        <p14:creationId xmlns:p14="http://schemas.microsoft.com/office/powerpoint/2010/main" val="2037470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C5B6039-55AC-47C5-84A6-448619265F82}" type="datetimeFigureOut">
              <a:rPr lang="en-US" smtClean="0"/>
              <a:t>18/7/2023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BAA54-4705-4FA9-9C40-4A77A1797580}"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17020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5B6039-55AC-47C5-84A6-448619265F82}" type="datetimeFigureOut">
              <a:rPr lang="en-US" smtClean="0"/>
              <a:t>18/7/2023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BAA54-4705-4FA9-9C40-4A77A1797580}" type="slidenum">
              <a:rPr lang="en-US" smtClean="0"/>
              <a:t>‹#›</a:t>
            </a:fld>
            <a:endParaRPr lang="en-US"/>
          </a:p>
        </p:txBody>
      </p:sp>
    </p:spTree>
    <p:extLst>
      <p:ext uri="{BB962C8B-B14F-4D97-AF65-F5344CB8AC3E}">
        <p14:creationId xmlns:p14="http://schemas.microsoft.com/office/powerpoint/2010/main" val="2142513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C5B6039-55AC-47C5-84A6-448619265F82}" type="datetimeFigureOut">
              <a:rPr lang="en-US" smtClean="0"/>
              <a:t>18/7/2023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BAA54-4705-4FA9-9C40-4A77A1797580}" type="slidenum">
              <a:rPr lang="en-US" smtClean="0"/>
              <a:t>‹#›</a:t>
            </a:fld>
            <a:endParaRPr lang="en-US"/>
          </a:p>
        </p:txBody>
      </p:sp>
    </p:spTree>
    <p:extLst>
      <p:ext uri="{BB962C8B-B14F-4D97-AF65-F5344CB8AC3E}">
        <p14:creationId xmlns:p14="http://schemas.microsoft.com/office/powerpoint/2010/main" val="2415801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C5B6039-55AC-47C5-84A6-448619265F82}" type="datetimeFigureOut">
              <a:rPr lang="en-US" smtClean="0"/>
              <a:t>18/7/2023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BAA54-4705-4FA9-9C40-4A77A1797580}" type="slidenum">
              <a:rPr lang="en-US" smtClean="0"/>
              <a:t>‹#›</a:t>
            </a:fld>
            <a:endParaRPr lang="en-US"/>
          </a:p>
        </p:txBody>
      </p:sp>
    </p:spTree>
    <p:extLst>
      <p:ext uri="{BB962C8B-B14F-4D97-AF65-F5344CB8AC3E}">
        <p14:creationId xmlns:p14="http://schemas.microsoft.com/office/powerpoint/2010/main" val="895072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5B6039-55AC-47C5-84A6-448619265F82}" type="datetimeFigureOut">
              <a:rPr lang="en-US" smtClean="0"/>
              <a:t>18/7/2023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BAA54-4705-4FA9-9C40-4A77A1797580}" type="slidenum">
              <a:rPr lang="en-US" smtClean="0"/>
              <a:t>‹#›</a:t>
            </a:fld>
            <a:endParaRPr lang="en-US"/>
          </a:p>
        </p:txBody>
      </p:sp>
    </p:spTree>
    <p:extLst>
      <p:ext uri="{BB962C8B-B14F-4D97-AF65-F5344CB8AC3E}">
        <p14:creationId xmlns:p14="http://schemas.microsoft.com/office/powerpoint/2010/main" val="4257231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5B6039-55AC-47C5-84A6-448619265F82}" type="datetimeFigureOut">
              <a:rPr lang="en-US" smtClean="0"/>
              <a:t>18/7/2023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BAA54-4705-4FA9-9C40-4A77A1797580}" type="slidenum">
              <a:rPr lang="en-US" smtClean="0"/>
              <a:t>‹#›</a:t>
            </a:fld>
            <a:endParaRPr lang="en-US"/>
          </a:p>
        </p:txBody>
      </p:sp>
    </p:spTree>
    <p:extLst>
      <p:ext uri="{BB962C8B-B14F-4D97-AF65-F5344CB8AC3E}">
        <p14:creationId xmlns:p14="http://schemas.microsoft.com/office/powerpoint/2010/main" val="284160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5B6039-55AC-47C5-84A6-448619265F82}" type="datetimeFigureOut">
              <a:rPr lang="en-US" smtClean="0"/>
              <a:t>18/7/2023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BAA54-4705-4FA9-9C40-4A77A1797580}" type="slidenum">
              <a:rPr lang="en-US" smtClean="0"/>
              <a:t>‹#›</a:t>
            </a:fld>
            <a:endParaRPr lang="en-US"/>
          </a:p>
        </p:txBody>
      </p:sp>
    </p:spTree>
    <p:extLst>
      <p:ext uri="{BB962C8B-B14F-4D97-AF65-F5344CB8AC3E}">
        <p14:creationId xmlns:p14="http://schemas.microsoft.com/office/powerpoint/2010/main" val="229220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5B6039-55AC-47C5-84A6-448619265F82}" type="datetimeFigureOut">
              <a:rPr lang="en-US" smtClean="0"/>
              <a:t>18/7/2023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BAA54-4705-4FA9-9C40-4A77A1797580}" type="slidenum">
              <a:rPr lang="en-US" smtClean="0"/>
              <a:t>‹#›</a:t>
            </a:fld>
            <a:endParaRPr lang="en-US"/>
          </a:p>
        </p:txBody>
      </p:sp>
    </p:spTree>
    <p:extLst>
      <p:ext uri="{BB962C8B-B14F-4D97-AF65-F5344CB8AC3E}">
        <p14:creationId xmlns:p14="http://schemas.microsoft.com/office/powerpoint/2010/main" val="170563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5B6039-55AC-47C5-84A6-448619265F82}" type="datetimeFigureOut">
              <a:rPr lang="en-US" smtClean="0"/>
              <a:t>18/7/2023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BAA54-4705-4FA9-9C40-4A77A1797580}" type="slidenum">
              <a:rPr lang="en-US" smtClean="0"/>
              <a:t>‹#›</a:t>
            </a:fld>
            <a:endParaRPr lang="en-US"/>
          </a:p>
        </p:txBody>
      </p:sp>
    </p:spTree>
    <p:extLst>
      <p:ext uri="{BB962C8B-B14F-4D97-AF65-F5344CB8AC3E}">
        <p14:creationId xmlns:p14="http://schemas.microsoft.com/office/powerpoint/2010/main" val="180533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5B6039-55AC-47C5-84A6-448619265F82}" type="datetimeFigureOut">
              <a:rPr lang="en-US" smtClean="0"/>
              <a:t>18/7/2023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4BAA54-4705-4FA9-9C40-4A77A1797580}" type="slidenum">
              <a:rPr lang="en-US" smtClean="0"/>
              <a:t>‹#›</a:t>
            </a:fld>
            <a:endParaRPr lang="en-US"/>
          </a:p>
        </p:txBody>
      </p:sp>
    </p:spTree>
    <p:extLst>
      <p:ext uri="{BB962C8B-B14F-4D97-AF65-F5344CB8AC3E}">
        <p14:creationId xmlns:p14="http://schemas.microsoft.com/office/powerpoint/2010/main" val="475997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C5B6039-55AC-47C5-84A6-448619265F82}" type="datetimeFigureOut">
              <a:rPr lang="en-US" smtClean="0"/>
              <a:t>18/7/2023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84BAA54-4705-4FA9-9C40-4A77A1797580}" type="slidenum">
              <a:rPr lang="en-US" smtClean="0"/>
              <a:t>‹#›</a:t>
            </a:fld>
            <a:endParaRPr lang="en-US"/>
          </a:p>
        </p:txBody>
      </p:sp>
    </p:spTree>
    <p:extLst>
      <p:ext uri="{BB962C8B-B14F-4D97-AF65-F5344CB8AC3E}">
        <p14:creationId xmlns:p14="http://schemas.microsoft.com/office/powerpoint/2010/main" val="209620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C5B6039-55AC-47C5-84A6-448619265F82}" type="datetimeFigureOut">
              <a:rPr lang="en-US" smtClean="0"/>
              <a:t>18/7/2023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84BAA54-4705-4FA9-9C40-4A77A1797580}" type="slidenum">
              <a:rPr lang="en-US" smtClean="0"/>
              <a:t>‹#›</a:t>
            </a:fld>
            <a:endParaRPr lang="en-US"/>
          </a:p>
        </p:txBody>
      </p:sp>
    </p:spTree>
    <p:extLst>
      <p:ext uri="{BB962C8B-B14F-4D97-AF65-F5344CB8AC3E}">
        <p14:creationId xmlns:p14="http://schemas.microsoft.com/office/powerpoint/2010/main" val="419919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7C5B6039-55AC-47C5-84A6-448619265F82}" type="datetimeFigureOut">
              <a:rPr lang="en-US" smtClean="0"/>
              <a:t>18/7/2023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84BAA54-4705-4FA9-9C40-4A77A1797580}" type="slidenum">
              <a:rPr lang="en-US" smtClean="0"/>
              <a:t>‹#›</a:t>
            </a:fld>
            <a:endParaRPr lang="en-US"/>
          </a:p>
        </p:txBody>
      </p:sp>
    </p:spTree>
    <p:extLst>
      <p:ext uri="{BB962C8B-B14F-4D97-AF65-F5344CB8AC3E}">
        <p14:creationId xmlns:p14="http://schemas.microsoft.com/office/powerpoint/2010/main" val="814178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C5B6039-55AC-47C5-84A6-448619265F82}" type="datetimeFigureOut">
              <a:rPr lang="en-US" smtClean="0"/>
              <a:t>18/7/2023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BAA54-4705-4FA9-9C40-4A77A1797580}" type="slidenum">
              <a:rPr lang="en-US" smtClean="0"/>
              <a:t>‹#›</a:t>
            </a:fld>
            <a:endParaRPr lang="en-US"/>
          </a:p>
        </p:txBody>
      </p:sp>
    </p:spTree>
    <p:extLst>
      <p:ext uri="{BB962C8B-B14F-4D97-AF65-F5344CB8AC3E}">
        <p14:creationId xmlns:p14="http://schemas.microsoft.com/office/powerpoint/2010/main" val="3704479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C5B6039-55AC-47C5-84A6-448619265F82}" type="datetimeFigureOut">
              <a:rPr lang="en-US" smtClean="0"/>
              <a:t>18/7/2023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84BAA54-4705-4FA9-9C40-4A77A1797580}" type="slidenum">
              <a:rPr lang="en-US" smtClean="0"/>
              <a:t>‹#›</a:t>
            </a:fld>
            <a:endParaRPr lang="en-US"/>
          </a:p>
        </p:txBody>
      </p:sp>
    </p:spTree>
    <p:extLst>
      <p:ext uri="{BB962C8B-B14F-4D97-AF65-F5344CB8AC3E}">
        <p14:creationId xmlns:p14="http://schemas.microsoft.com/office/powerpoint/2010/main" val="3317670003"/>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256" y="4133485"/>
            <a:ext cx="10657488" cy="1825881"/>
          </a:xfrm>
        </p:spPr>
        <p:txBody>
          <a:bodyPr/>
          <a:lstStyle/>
          <a:p>
            <a:pPr algn="ctr">
              <a:spcBef>
                <a:spcPts val="1200"/>
              </a:spcBef>
              <a:spcAft>
                <a:spcPts val="1200"/>
              </a:spcAft>
            </a:pPr>
            <a:r>
              <a:rPr lang="en-US" sz="4500" b="1" dirty="0" smtClean="0">
                <a:solidFill>
                  <a:srgbClr val="FFC000"/>
                </a:solidFill>
                <a:latin typeface="Times New Roman" panose="02020603050405020304" pitchFamily="18" charset="0"/>
                <a:cs typeface="Times New Roman" panose="02020603050405020304" pitchFamily="18" charset="0"/>
              </a:rPr>
              <a:t/>
            </a:r>
            <a:br>
              <a:rPr lang="en-US" sz="4500" b="1" dirty="0" smtClean="0">
                <a:solidFill>
                  <a:srgbClr val="FFC000"/>
                </a:solidFill>
                <a:latin typeface="Times New Roman" panose="02020603050405020304" pitchFamily="18" charset="0"/>
                <a:cs typeface="Times New Roman" panose="02020603050405020304" pitchFamily="18" charset="0"/>
              </a:rPr>
            </a:br>
            <a:r>
              <a:rPr lang="en-US" sz="4500" b="1" dirty="0">
                <a:solidFill>
                  <a:srgbClr val="FFC000"/>
                </a:solidFill>
                <a:latin typeface="Times New Roman" panose="02020603050405020304" pitchFamily="18" charset="0"/>
                <a:cs typeface="Times New Roman" panose="02020603050405020304" pitchFamily="18" charset="0"/>
              </a:rPr>
              <a:t/>
            </a:r>
            <a:br>
              <a:rPr lang="en-US" sz="4500" b="1" dirty="0">
                <a:solidFill>
                  <a:srgbClr val="FFC000"/>
                </a:solidFill>
                <a:latin typeface="Times New Roman" panose="02020603050405020304" pitchFamily="18" charset="0"/>
                <a:cs typeface="Times New Roman" panose="02020603050405020304" pitchFamily="18" charset="0"/>
              </a:rPr>
            </a:br>
            <a:r>
              <a:rPr lang="en-US" sz="4500" b="1" dirty="0" smtClean="0">
                <a:solidFill>
                  <a:srgbClr val="FFC000"/>
                </a:solidFill>
                <a:latin typeface="Times New Roman" panose="02020603050405020304" pitchFamily="18" charset="0"/>
                <a:cs typeface="Times New Roman" panose="02020603050405020304" pitchFamily="18" charset="0"/>
              </a:rPr>
              <a:t/>
            </a:r>
            <a:br>
              <a:rPr lang="en-US" sz="4500" b="1" dirty="0" smtClean="0">
                <a:solidFill>
                  <a:srgbClr val="FFC000"/>
                </a:solidFill>
                <a:latin typeface="Times New Roman" panose="02020603050405020304" pitchFamily="18" charset="0"/>
                <a:cs typeface="Times New Roman" panose="02020603050405020304" pitchFamily="18" charset="0"/>
              </a:rPr>
            </a:br>
            <a:r>
              <a:rPr lang="en-US" sz="4500" b="1" dirty="0">
                <a:solidFill>
                  <a:srgbClr val="FFC000"/>
                </a:solidFill>
                <a:latin typeface="Times New Roman" panose="02020603050405020304" pitchFamily="18" charset="0"/>
                <a:cs typeface="Times New Roman" panose="02020603050405020304" pitchFamily="18" charset="0"/>
              </a:rPr>
              <a:t/>
            </a:r>
            <a:br>
              <a:rPr lang="en-US" sz="4500" b="1" dirty="0">
                <a:solidFill>
                  <a:srgbClr val="FFC000"/>
                </a:solidFill>
                <a:latin typeface="Times New Roman" panose="02020603050405020304" pitchFamily="18" charset="0"/>
                <a:cs typeface="Times New Roman" panose="02020603050405020304" pitchFamily="18" charset="0"/>
              </a:rPr>
            </a:br>
            <a:r>
              <a:rPr lang="en-US" sz="4500" b="1" dirty="0" smtClean="0">
                <a:solidFill>
                  <a:srgbClr val="FFC000"/>
                </a:solidFill>
                <a:latin typeface="Times New Roman" panose="02020603050405020304" pitchFamily="18" charset="0"/>
                <a:cs typeface="Times New Roman" panose="02020603050405020304" pitchFamily="18" charset="0"/>
              </a:rPr>
              <a:t/>
            </a:r>
            <a:br>
              <a:rPr lang="en-US" sz="4500" b="1" dirty="0" smtClean="0">
                <a:solidFill>
                  <a:srgbClr val="FFC000"/>
                </a:solidFill>
                <a:latin typeface="Times New Roman" panose="02020603050405020304" pitchFamily="18" charset="0"/>
                <a:cs typeface="Times New Roman" panose="02020603050405020304" pitchFamily="18" charset="0"/>
              </a:rPr>
            </a:br>
            <a:r>
              <a:rPr lang="en-US" sz="4500" b="1" dirty="0">
                <a:solidFill>
                  <a:srgbClr val="FFC000"/>
                </a:solidFill>
                <a:latin typeface="Times New Roman" panose="02020603050405020304" pitchFamily="18" charset="0"/>
                <a:cs typeface="Times New Roman" panose="02020603050405020304" pitchFamily="18" charset="0"/>
              </a:rPr>
              <a:t/>
            </a:r>
            <a:br>
              <a:rPr lang="en-US" sz="4500" b="1" dirty="0">
                <a:solidFill>
                  <a:srgbClr val="FFC000"/>
                </a:solidFill>
                <a:latin typeface="Times New Roman" panose="02020603050405020304" pitchFamily="18" charset="0"/>
                <a:cs typeface="Times New Roman" panose="02020603050405020304" pitchFamily="18" charset="0"/>
              </a:rPr>
            </a:br>
            <a:r>
              <a:rPr lang="en-US" sz="4500" b="1" dirty="0" smtClean="0">
                <a:solidFill>
                  <a:srgbClr val="FFC000"/>
                </a:solidFill>
                <a:latin typeface="Times New Roman" panose="02020603050405020304" pitchFamily="18" charset="0"/>
                <a:cs typeface="Times New Roman" panose="02020603050405020304" pitchFamily="18" charset="0"/>
              </a:rPr>
              <a:t/>
            </a:r>
            <a:br>
              <a:rPr lang="en-US" sz="4500" b="1" dirty="0" smtClean="0">
                <a:solidFill>
                  <a:srgbClr val="FFC000"/>
                </a:solidFill>
                <a:latin typeface="Times New Roman" panose="02020603050405020304" pitchFamily="18" charset="0"/>
                <a:cs typeface="Times New Roman" panose="02020603050405020304" pitchFamily="18" charset="0"/>
              </a:rPr>
            </a:br>
            <a:r>
              <a:rPr lang="en-US" sz="4500" b="1" dirty="0">
                <a:solidFill>
                  <a:srgbClr val="FFC000"/>
                </a:solidFill>
                <a:latin typeface="Times New Roman" panose="02020603050405020304" pitchFamily="18" charset="0"/>
                <a:cs typeface="Times New Roman" panose="02020603050405020304" pitchFamily="18" charset="0"/>
              </a:rPr>
              <a:t/>
            </a:r>
            <a:br>
              <a:rPr lang="en-US" sz="4500" b="1" dirty="0">
                <a:solidFill>
                  <a:srgbClr val="FFC000"/>
                </a:solidFill>
                <a:latin typeface="Times New Roman" panose="02020603050405020304" pitchFamily="18" charset="0"/>
                <a:cs typeface="Times New Roman" panose="02020603050405020304" pitchFamily="18" charset="0"/>
              </a:rPr>
            </a:br>
            <a:r>
              <a:rPr lang="en-US" sz="4500" b="1" dirty="0" smtClean="0">
                <a:solidFill>
                  <a:srgbClr val="FFC000"/>
                </a:solidFill>
                <a:latin typeface="Times New Roman" panose="02020603050405020304" pitchFamily="18" charset="0"/>
                <a:cs typeface="Times New Roman" panose="02020603050405020304" pitchFamily="18" charset="0"/>
              </a:rPr>
              <a:t/>
            </a:r>
            <a:br>
              <a:rPr lang="en-US" sz="4500" b="1" dirty="0" smtClean="0">
                <a:solidFill>
                  <a:srgbClr val="FFC000"/>
                </a:solidFill>
                <a:latin typeface="Times New Roman" panose="02020603050405020304" pitchFamily="18" charset="0"/>
                <a:cs typeface="Times New Roman" panose="02020603050405020304" pitchFamily="18" charset="0"/>
              </a:rPr>
            </a:br>
            <a:r>
              <a:rPr lang="en-US" sz="4500" b="1" dirty="0">
                <a:solidFill>
                  <a:srgbClr val="FFC000"/>
                </a:solidFill>
                <a:latin typeface="Times New Roman" panose="02020603050405020304" pitchFamily="18" charset="0"/>
                <a:cs typeface="Times New Roman" panose="02020603050405020304" pitchFamily="18" charset="0"/>
              </a:rPr>
              <a:t/>
            </a:r>
            <a:br>
              <a:rPr lang="en-US" sz="4500" b="1" dirty="0">
                <a:solidFill>
                  <a:srgbClr val="FFC000"/>
                </a:solidFill>
                <a:latin typeface="Times New Roman" panose="02020603050405020304" pitchFamily="18" charset="0"/>
                <a:cs typeface="Times New Roman" panose="02020603050405020304" pitchFamily="18" charset="0"/>
              </a:rPr>
            </a:br>
            <a:r>
              <a:rPr lang="en-US" sz="4500" b="1" dirty="0" smtClean="0">
                <a:solidFill>
                  <a:srgbClr val="FFC000"/>
                </a:solidFill>
                <a:latin typeface="Times New Roman" panose="02020603050405020304" pitchFamily="18" charset="0"/>
                <a:cs typeface="Times New Roman" panose="02020603050405020304" pitchFamily="18" charset="0"/>
              </a:rPr>
              <a:t/>
            </a:r>
            <a:br>
              <a:rPr lang="en-US" sz="4500" b="1" dirty="0" smtClean="0">
                <a:solidFill>
                  <a:srgbClr val="FFC000"/>
                </a:solidFill>
                <a:latin typeface="Times New Roman" panose="02020603050405020304" pitchFamily="18" charset="0"/>
                <a:cs typeface="Times New Roman" panose="02020603050405020304" pitchFamily="18" charset="0"/>
              </a:rPr>
            </a:br>
            <a:r>
              <a:rPr lang="en-US" sz="4500" b="1" dirty="0">
                <a:solidFill>
                  <a:srgbClr val="FFC000"/>
                </a:solidFill>
                <a:latin typeface="Times New Roman" panose="02020603050405020304" pitchFamily="18" charset="0"/>
                <a:cs typeface="Times New Roman" panose="02020603050405020304" pitchFamily="18" charset="0"/>
              </a:rPr>
              <a:t/>
            </a:r>
            <a:br>
              <a:rPr lang="en-US" sz="4500" b="1" dirty="0">
                <a:solidFill>
                  <a:srgbClr val="FFC000"/>
                </a:solidFill>
                <a:latin typeface="Times New Roman" panose="02020603050405020304" pitchFamily="18" charset="0"/>
                <a:cs typeface="Times New Roman" panose="02020603050405020304" pitchFamily="18" charset="0"/>
              </a:rPr>
            </a:br>
            <a:r>
              <a:rPr lang="en-US" sz="4500" b="1" dirty="0" smtClean="0">
                <a:solidFill>
                  <a:srgbClr val="FFC000"/>
                </a:solidFill>
                <a:latin typeface="Times New Roman" panose="02020603050405020304" pitchFamily="18" charset="0"/>
                <a:cs typeface="Times New Roman" panose="02020603050405020304" pitchFamily="18" charset="0"/>
              </a:rPr>
              <a:t/>
            </a:r>
            <a:br>
              <a:rPr lang="en-US" sz="4500" b="1" dirty="0" smtClean="0">
                <a:solidFill>
                  <a:srgbClr val="FFC000"/>
                </a:solidFill>
                <a:latin typeface="Times New Roman" panose="02020603050405020304" pitchFamily="18" charset="0"/>
                <a:cs typeface="Times New Roman" panose="02020603050405020304" pitchFamily="18" charset="0"/>
              </a:rPr>
            </a:br>
            <a:r>
              <a:rPr lang="en-US" sz="4500" b="1" dirty="0">
                <a:solidFill>
                  <a:srgbClr val="FFC000"/>
                </a:solidFill>
                <a:latin typeface="Times New Roman" panose="02020603050405020304" pitchFamily="18" charset="0"/>
                <a:cs typeface="Times New Roman" panose="02020603050405020304" pitchFamily="18" charset="0"/>
              </a:rPr>
              <a:t/>
            </a:r>
            <a:br>
              <a:rPr lang="en-US" sz="4500" b="1" dirty="0">
                <a:solidFill>
                  <a:srgbClr val="FFC000"/>
                </a:solidFill>
                <a:latin typeface="Times New Roman" panose="02020603050405020304" pitchFamily="18" charset="0"/>
                <a:cs typeface="Times New Roman" panose="02020603050405020304" pitchFamily="18" charset="0"/>
              </a:rPr>
            </a:br>
            <a:r>
              <a:rPr lang="en-US" sz="4500" b="1" dirty="0" err="1" smtClean="0">
                <a:solidFill>
                  <a:srgbClr val="FFC000"/>
                </a:solidFill>
                <a:latin typeface="Times New Roman" panose="02020603050405020304" pitchFamily="18" charset="0"/>
                <a:cs typeface="Times New Roman" panose="02020603050405020304" pitchFamily="18" charset="0"/>
              </a:rPr>
              <a:t>LỄ</a:t>
            </a:r>
            <a:r>
              <a:rPr lang="en-US" sz="4500" b="1" dirty="0" smtClean="0">
                <a:solidFill>
                  <a:srgbClr val="FFC000"/>
                </a:solidFill>
                <a:latin typeface="Times New Roman" panose="02020603050405020304" pitchFamily="18" charset="0"/>
                <a:cs typeface="Times New Roman" panose="02020603050405020304" pitchFamily="18" charset="0"/>
              </a:rPr>
              <a:t> </a:t>
            </a:r>
            <a:r>
              <a:rPr lang="en-US" sz="4500" b="1" dirty="0" err="1">
                <a:solidFill>
                  <a:srgbClr val="FFC000"/>
                </a:solidFill>
                <a:latin typeface="Times New Roman" panose="02020603050405020304" pitchFamily="18" charset="0"/>
                <a:cs typeface="Times New Roman" panose="02020603050405020304" pitchFamily="18" charset="0"/>
              </a:rPr>
              <a:t>CÔNG</a:t>
            </a:r>
            <a:r>
              <a:rPr lang="en-US" sz="4500" b="1" dirty="0">
                <a:solidFill>
                  <a:srgbClr val="FFC000"/>
                </a:solidFill>
                <a:latin typeface="Times New Roman" panose="02020603050405020304" pitchFamily="18" charset="0"/>
                <a:cs typeface="Times New Roman" panose="02020603050405020304" pitchFamily="18" charset="0"/>
              </a:rPr>
              <a:t> </a:t>
            </a:r>
            <a:r>
              <a:rPr lang="en-US" sz="4500" b="1" dirty="0" err="1" smtClean="0">
                <a:solidFill>
                  <a:srgbClr val="FFC000"/>
                </a:solidFill>
                <a:latin typeface="Times New Roman" panose="02020603050405020304" pitchFamily="18" charset="0"/>
                <a:cs typeface="Times New Roman" panose="02020603050405020304" pitchFamily="18" charset="0"/>
              </a:rPr>
              <a:t>BỐ</a:t>
            </a:r>
            <a:r>
              <a:rPr lang="en-US" sz="4500" b="1" dirty="0" smtClean="0">
                <a:solidFill>
                  <a:srgbClr val="FFC000"/>
                </a:solidFill>
                <a:latin typeface="Times New Roman" panose="02020603050405020304" pitchFamily="18" charset="0"/>
                <a:cs typeface="Times New Roman" panose="02020603050405020304" pitchFamily="18" charset="0"/>
              </a:rPr>
              <a:t/>
            </a:r>
            <a:br>
              <a:rPr lang="en-US" sz="4500" b="1" dirty="0" smtClean="0">
                <a:solidFill>
                  <a:srgbClr val="FFC000"/>
                </a:solidFill>
                <a:latin typeface="Times New Roman" panose="02020603050405020304" pitchFamily="18" charset="0"/>
                <a:cs typeface="Times New Roman" panose="02020603050405020304" pitchFamily="18" charset="0"/>
              </a:rPr>
            </a:br>
            <a:r>
              <a:rPr lang="en-US" sz="1200" b="1" dirty="0" smtClean="0">
                <a:solidFill>
                  <a:srgbClr val="FFC000"/>
                </a:solidFill>
                <a:latin typeface="Times New Roman" panose="02020603050405020304" pitchFamily="18" charset="0"/>
                <a:cs typeface="Times New Roman" panose="02020603050405020304" pitchFamily="18" charset="0"/>
              </a:rPr>
              <a:t/>
            </a:r>
            <a:br>
              <a:rPr lang="en-US" sz="1200" b="1" dirty="0" smtClean="0">
                <a:solidFill>
                  <a:srgbClr val="FFC000"/>
                </a:solidFill>
                <a:latin typeface="Times New Roman" panose="02020603050405020304" pitchFamily="18" charset="0"/>
                <a:cs typeface="Times New Roman" panose="02020603050405020304" pitchFamily="18" charset="0"/>
              </a:rPr>
            </a:br>
            <a:r>
              <a:rPr lang="en-US" sz="3600" b="1" dirty="0" err="1" smtClean="0">
                <a:solidFill>
                  <a:srgbClr val="FFC000"/>
                </a:solidFill>
                <a:latin typeface="Times New Roman" panose="02020603050405020304" pitchFamily="18" charset="0"/>
                <a:cs typeface="Times New Roman" panose="02020603050405020304" pitchFamily="18" charset="0"/>
              </a:rPr>
              <a:t>CHIẾN</a:t>
            </a:r>
            <a:r>
              <a:rPr lang="en-US" sz="3600" b="1" dirty="0" smtClean="0">
                <a:solidFill>
                  <a:srgbClr val="FFC000"/>
                </a:solidFill>
                <a:latin typeface="Times New Roman" panose="02020603050405020304" pitchFamily="18" charset="0"/>
                <a:cs typeface="Times New Roman" panose="02020603050405020304" pitchFamily="18" charset="0"/>
              </a:rPr>
              <a:t> </a:t>
            </a:r>
            <a:r>
              <a:rPr lang="en-US" sz="3600" b="1" dirty="0" err="1" smtClean="0">
                <a:solidFill>
                  <a:srgbClr val="FFC000"/>
                </a:solidFill>
                <a:latin typeface="Times New Roman" panose="02020603050405020304" pitchFamily="18" charset="0"/>
                <a:cs typeface="Times New Roman" panose="02020603050405020304" pitchFamily="18" charset="0"/>
              </a:rPr>
              <a:t>LƯỢC</a:t>
            </a:r>
            <a:r>
              <a:rPr lang="en-US" sz="3600" b="1" dirty="0" smtClean="0">
                <a:solidFill>
                  <a:srgbClr val="FFC000"/>
                </a:solidFill>
                <a:latin typeface="Times New Roman" panose="02020603050405020304" pitchFamily="18" charset="0"/>
                <a:cs typeface="Times New Roman" panose="02020603050405020304" pitchFamily="18" charset="0"/>
              </a:rPr>
              <a:t> </a:t>
            </a:r>
            <a:r>
              <a:rPr lang="en-US" sz="3600" b="1" dirty="0" err="1" smtClean="0">
                <a:solidFill>
                  <a:srgbClr val="FFC000"/>
                </a:solidFill>
                <a:latin typeface="Times New Roman" panose="02020603050405020304" pitchFamily="18" charset="0"/>
                <a:cs typeface="Times New Roman" panose="02020603050405020304" pitchFamily="18" charset="0"/>
              </a:rPr>
              <a:t>PHÁT</a:t>
            </a:r>
            <a:r>
              <a:rPr lang="en-US" sz="3600" b="1" dirty="0" smtClean="0">
                <a:solidFill>
                  <a:srgbClr val="FFC000"/>
                </a:solidFill>
                <a:latin typeface="Times New Roman" panose="02020603050405020304" pitchFamily="18" charset="0"/>
                <a:cs typeface="Times New Roman" panose="02020603050405020304" pitchFamily="18" charset="0"/>
              </a:rPr>
              <a:t> </a:t>
            </a:r>
            <a:r>
              <a:rPr lang="en-US" sz="3600" b="1" dirty="0" err="1" smtClean="0">
                <a:solidFill>
                  <a:srgbClr val="FFC000"/>
                </a:solidFill>
                <a:latin typeface="Times New Roman" panose="02020603050405020304" pitchFamily="18" charset="0"/>
                <a:cs typeface="Times New Roman" panose="02020603050405020304" pitchFamily="18" charset="0"/>
              </a:rPr>
              <a:t>TRIỂN</a:t>
            </a:r>
            <a:r>
              <a:rPr lang="en-US" sz="3600" b="1" dirty="0" smtClean="0">
                <a:solidFill>
                  <a:srgbClr val="FFC000"/>
                </a:solidFill>
                <a:latin typeface="Times New Roman" panose="02020603050405020304" pitchFamily="18" charset="0"/>
                <a:cs typeface="Times New Roman" panose="02020603050405020304" pitchFamily="18" charset="0"/>
              </a:rPr>
              <a:t/>
            </a:r>
            <a:br>
              <a:rPr lang="en-US" sz="3600" b="1" dirty="0" smtClean="0">
                <a:solidFill>
                  <a:srgbClr val="FFC000"/>
                </a:solidFill>
                <a:latin typeface="Times New Roman" panose="02020603050405020304" pitchFamily="18" charset="0"/>
                <a:cs typeface="Times New Roman" panose="02020603050405020304" pitchFamily="18" charset="0"/>
              </a:rPr>
            </a:br>
            <a:r>
              <a:rPr lang="en-US" sz="3600" b="1" dirty="0" smtClean="0">
                <a:solidFill>
                  <a:srgbClr val="FFC000"/>
                </a:solidFill>
                <a:latin typeface="Times New Roman" panose="02020603050405020304" pitchFamily="18" charset="0"/>
                <a:cs typeface="Times New Roman" panose="02020603050405020304" pitchFamily="18" charset="0"/>
              </a:rPr>
              <a:t> </a:t>
            </a:r>
            <a:r>
              <a:rPr lang="en-US" sz="3600" b="1" dirty="0" err="1" smtClean="0">
                <a:solidFill>
                  <a:srgbClr val="FFC000"/>
                </a:solidFill>
                <a:latin typeface="Times New Roman" panose="02020603050405020304" pitchFamily="18" charset="0"/>
                <a:cs typeface="Times New Roman" panose="02020603050405020304" pitchFamily="18" charset="0"/>
              </a:rPr>
              <a:t>HỌC</a:t>
            </a:r>
            <a:r>
              <a:rPr lang="en-US" sz="3600" b="1" dirty="0" smtClean="0">
                <a:solidFill>
                  <a:srgbClr val="FFC000"/>
                </a:solidFill>
                <a:latin typeface="Times New Roman" panose="02020603050405020304" pitchFamily="18" charset="0"/>
                <a:cs typeface="Times New Roman" panose="02020603050405020304" pitchFamily="18" charset="0"/>
              </a:rPr>
              <a:t> </a:t>
            </a:r>
            <a:r>
              <a:rPr lang="en-US" sz="3600" b="1" dirty="0" err="1" smtClean="0">
                <a:solidFill>
                  <a:srgbClr val="FFC000"/>
                </a:solidFill>
                <a:latin typeface="Times New Roman" panose="02020603050405020304" pitchFamily="18" charset="0"/>
                <a:cs typeface="Times New Roman" panose="02020603050405020304" pitchFamily="18" charset="0"/>
              </a:rPr>
              <a:t>VIỆN</a:t>
            </a:r>
            <a:r>
              <a:rPr lang="en-US" sz="3600" b="1" dirty="0" smtClean="0">
                <a:solidFill>
                  <a:srgbClr val="FFC000"/>
                </a:solidFill>
                <a:latin typeface="Times New Roman" panose="02020603050405020304" pitchFamily="18" charset="0"/>
                <a:cs typeface="Times New Roman" panose="02020603050405020304" pitchFamily="18" charset="0"/>
              </a:rPr>
              <a:t> </a:t>
            </a:r>
            <a:r>
              <a:rPr lang="en-US" sz="3600" b="1" dirty="0" err="1" smtClean="0">
                <a:solidFill>
                  <a:srgbClr val="FFC000"/>
                </a:solidFill>
                <a:latin typeface="Times New Roman" panose="02020603050405020304" pitchFamily="18" charset="0"/>
                <a:cs typeface="Times New Roman" panose="02020603050405020304" pitchFamily="18" charset="0"/>
              </a:rPr>
              <a:t>BÁO</a:t>
            </a:r>
            <a:r>
              <a:rPr lang="en-US" sz="3600" b="1" dirty="0" smtClean="0">
                <a:solidFill>
                  <a:srgbClr val="FFC000"/>
                </a:solidFill>
                <a:latin typeface="Times New Roman" panose="02020603050405020304" pitchFamily="18" charset="0"/>
                <a:cs typeface="Times New Roman" panose="02020603050405020304" pitchFamily="18" charset="0"/>
              </a:rPr>
              <a:t> </a:t>
            </a:r>
            <a:r>
              <a:rPr lang="en-US" sz="3600" b="1" dirty="0" err="1" smtClean="0">
                <a:solidFill>
                  <a:srgbClr val="FFC000"/>
                </a:solidFill>
                <a:latin typeface="Times New Roman" panose="02020603050405020304" pitchFamily="18" charset="0"/>
                <a:cs typeface="Times New Roman" panose="02020603050405020304" pitchFamily="18" charset="0"/>
              </a:rPr>
              <a:t>CHÍ</a:t>
            </a:r>
            <a:r>
              <a:rPr lang="en-US" sz="3600" b="1" dirty="0" smtClean="0">
                <a:solidFill>
                  <a:srgbClr val="FFC000"/>
                </a:solidFill>
                <a:latin typeface="Times New Roman" panose="02020603050405020304" pitchFamily="18" charset="0"/>
                <a:cs typeface="Times New Roman" panose="02020603050405020304" pitchFamily="18" charset="0"/>
              </a:rPr>
              <a:t> </a:t>
            </a:r>
            <a:r>
              <a:rPr lang="en-US" sz="3600" b="1" dirty="0" err="1" smtClean="0">
                <a:solidFill>
                  <a:srgbClr val="FFC000"/>
                </a:solidFill>
                <a:latin typeface="Times New Roman" panose="02020603050405020304" pitchFamily="18" charset="0"/>
                <a:cs typeface="Times New Roman" panose="02020603050405020304" pitchFamily="18" charset="0"/>
              </a:rPr>
              <a:t>VÀ</a:t>
            </a:r>
            <a:r>
              <a:rPr lang="en-US" sz="3600" b="1" dirty="0" smtClean="0">
                <a:solidFill>
                  <a:srgbClr val="FFC000"/>
                </a:solidFill>
                <a:latin typeface="Times New Roman" panose="02020603050405020304" pitchFamily="18" charset="0"/>
                <a:cs typeface="Times New Roman" panose="02020603050405020304" pitchFamily="18" charset="0"/>
              </a:rPr>
              <a:t> </a:t>
            </a:r>
            <a:r>
              <a:rPr lang="en-US" sz="3600" b="1" dirty="0" err="1" smtClean="0">
                <a:solidFill>
                  <a:srgbClr val="FFC000"/>
                </a:solidFill>
                <a:latin typeface="Times New Roman" panose="02020603050405020304" pitchFamily="18" charset="0"/>
                <a:cs typeface="Times New Roman" panose="02020603050405020304" pitchFamily="18" charset="0"/>
              </a:rPr>
              <a:t>TUYÊN</a:t>
            </a:r>
            <a:r>
              <a:rPr lang="en-US" sz="3600" b="1" dirty="0" smtClean="0">
                <a:solidFill>
                  <a:srgbClr val="FFC000"/>
                </a:solidFill>
                <a:latin typeface="Times New Roman" panose="02020603050405020304" pitchFamily="18" charset="0"/>
                <a:cs typeface="Times New Roman" panose="02020603050405020304" pitchFamily="18" charset="0"/>
              </a:rPr>
              <a:t> </a:t>
            </a:r>
            <a:r>
              <a:rPr lang="en-US" sz="3600" b="1" dirty="0" err="1" smtClean="0">
                <a:solidFill>
                  <a:srgbClr val="FFC000"/>
                </a:solidFill>
                <a:latin typeface="Times New Roman" panose="02020603050405020304" pitchFamily="18" charset="0"/>
                <a:cs typeface="Times New Roman" panose="02020603050405020304" pitchFamily="18" charset="0"/>
              </a:rPr>
              <a:t>TRUYỀN</a:t>
            </a:r>
            <a:r>
              <a:rPr lang="en-US" sz="3600" b="1" dirty="0" smtClean="0">
                <a:solidFill>
                  <a:srgbClr val="FFC000"/>
                </a:solidFill>
                <a:latin typeface="Times New Roman" panose="02020603050405020304" pitchFamily="18" charset="0"/>
                <a:cs typeface="Times New Roman" panose="02020603050405020304" pitchFamily="18" charset="0"/>
              </a:rPr>
              <a:t> </a:t>
            </a:r>
            <a:r>
              <a:rPr lang="en-US" sz="3600" dirty="0" smtClean="0">
                <a:solidFill>
                  <a:srgbClr val="FFC000"/>
                </a:solidFill>
                <a:latin typeface="Times New Roman" panose="02020603050405020304" pitchFamily="18" charset="0"/>
                <a:cs typeface="Times New Roman" panose="02020603050405020304" pitchFamily="18" charset="0"/>
              </a:rPr>
              <a:t/>
            </a:r>
            <a:br>
              <a:rPr lang="en-US" sz="3600" dirty="0" smtClean="0">
                <a:solidFill>
                  <a:srgbClr val="FFC000"/>
                </a:solidFill>
                <a:latin typeface="Times New Roman" panose="02020603050405020304" pitchFamily="18" charset="0"/>
                <a:cs typeface="Times New Roman" panose="02020603050405020304" pitchFamily="18" charset="0"/>
              </a:rPr>
            </a:br>
            <a:r>
              <a:rPr lang="en-US" sz="3600" b="1" dirty="0" err="1" smtClean="0">
                <a:solidFill>
                  <a:srgbClr val="FFC000"/>
                </a:solidFill>
                <a:latin typeface="Times New Roman" panose="02020603050405020304" pitchFamily="18" charset="0"/>
                <a:cs typeface="Times New Roman" panose="02020603050405020304" pitchFamily="18" charset="0"/>
              </a:rPr>
              <a:t>ĐẾN</a:t>
            </a:r>
            <a:r>
              <a:rPr lang="en-US" sz="3600" b="1" dirty="0" smtClean="0">
                <a:solidFill>
                  <a:srgbClr val="FFC000"/>
                </a:solidFill>
                <a:latin typeface="Times New Roman" panose="02020603050405020304" pitchFamily="18" charset="0"/>
                <a:cs typeface="Times New Roman" panose="02020603050405020304" pitchFamily="18" charset="0"/>
              </a:rPr>
              <a:t> </a:t>
            </a:r>
            <a:r>
              <a:rPr lang="en-US" sz="3600" b="1" dirty="0" err="1" smtClean="0">
                <a:solidFill>
                  <a:srgbClr val="FFC000"/>
                </a:solidFill>
                <a:latin typeface="Times New Roman" panose="02020603050405020304" pitchFamily="18" charset="0"/>
                <a:cs typeface="Times New Roman" panose="02020603050405020304" pitchFamily="18" charset="0"/>
              </a:rPr>
              <a:t>NĂM</a:t>
            </a:r>
            <a:r>
              <a:rPr lang="en-US" sz="3600" b="1" dirty="0" smtClean="0">
                <a:solidFill>
                  <a:srgbClr val="FFC000"/>
                </a:solidFill>
                <a:latin typeface="Times New Roman" panose="02020603050405020304" pitchFamily="18" charset="0"/>
                <a:cs typeface="Times New Roman" panose="02020603050405020304" pitchFamily="18" charset="0"/>
              </a:rPr>
              <a:t> 2030, </a:t>
            </a:r>
            <a:r>
              <a:rPr lang="en-US" sz="3600" b="1" dirty="0" err="1" smtClean="0">
                <a:solidFill>
                  <a:srgbClr val="FFC000"/>
                </a:solidFill>
                <a:latin typeface="Times New Roman" panose="02020603050405020304" pitchFamily="18" charset="0"/>
                <a:cs typeface="Times New Roman" panose="02020603050405020304" pitchFamily="18" charset="0"/>
              </a:rPr>
              <a:t>TẦM</a:t>
            </a:r>
            <a:r>
              <a:rPr lang="en-US" sz="3600" b="1" dirty="0" smtClean="0">
                <a:solidFill>
                  <a:srgbClr val="FFC000"/>
                </a:solidFill>
                <a:latin typeface="Times New Roman" panose="02020603050405020304" pitchFamily="18" charset="0"/>
                <a:cs typeface="Times New Roman" panose="02020603050405020304" pitchFamily="18" charset="0"/>
              </a:rPr>
              <a:t> </a:t>
            </a:r>
            <a:r>
              <a:rPr lang="en-US" sz="3600" b="1" dirty="0" err="1" smtClean="0">
                <a:solidFill>
                  <a:srgbClr val="FFC000"/>
                </a:solidFill>
                <a:latin typeface="Times New Roman" panose="02020603050405020304" pitchFamily="18" charset="0"/>
                <a:cs typeface="Times New Roman" panose="02020603050405020304" pitchFamily="18" charset="0"/>
              </a:rPr>
              <a:t>NHÌN</a:t>
            </a:r>
            <a:r>
              <a:rPr lang="en-US" sz="3600" b="1" dirty="0" smtClean="0">
                <a:solidFill>
                  <a:srgbClr val="FFC000"/>
                </a:solidFill>
                <a:latin typeface="Times New Roman" panose="02020603050405020304" pitchFamily="18" charset="0"/>
                <a:cs typeface="Times New Roman" panose="02020603050405020304" pitchFamily="18" charset="0"/>
              </a:rPr>
              <a:t> </a:t>
            </a:r>
            <a:r>
              <a:rPr lang="en-US" sz="3600" b="1" dirty="0" err="1" smtClean="0">
                <a:solidFill>
                  <a:srgbClr val="FFC000"/>
                </a:solidFill>
                <a:latin typeface="Times New Roman" panose="02020603050405020304" pitchFamily="18" charset="0"/>
                <a:cs typeface="Times New Roman" panose="02020603050405020304" pitchFamily="18" charset="0"/>
              </a:rPr>
              <a:t>ĐẾN</a:t>
            </a:r>
            <a:r>
              <a:rPr lang="en-US" sz="3600" b="1" dirty="0" smtClean="0">
                <a:solidFill>
                  <a:srgbClr val="FFC000"/>
                </a:solidFill>
                <a:latin typeface="Times New Roman" panose="02020603050405020304" pitchFamily="18" charset="0"/>
                <a:cs typeface="Times New Roman" panose="02020603050405020304" pitchFamily="18" charset="0"/>
              </a:rPr>
              <a:t> </a:t>
            </a:r>
            <a:r>
              <a:rPr lang="en-US" sz="3600" b="1" dirty="0" err="1" smtClean="0">
                <a:solidFill>
                  <a:srgbClr val="FFC000"/>
                </a:solidFill>
                <a:latin typeface="Times New Roman" panose="02020603050405020304" pitchFamily="18" charset="0"/>
                <a:cs typeface="Times New Roman" panose="02020603050405020304" pitchFamily="18" charset="0"/>
              </a:rPr>
              <a:t>NĂM</a:t>
            </a:r>
            <a:r>
              <a:rPr lang="en-US" sz="3600" b="1" dirty="0" smtClean="0">
                <a:solidFill>
                  <a:srgbClr val="FFC000"/>
                </a:solidFill>
                <a:latin typeface="Times New Roman" panose="02020603050405020304" pitchFamily="18" charset="0"/>
                <a:cs typeface="Times New Roman" panose="02020603050405020304" pitchFamily="18" charset="0"/>
              </a:rPr>
              <a:t> 2045</a:t>
            </a:r>
            <a:r>
              <a:rPr lang="en-US" sz="3800" b="1" dirty="0" smtClean="0">
                <a:solidFill>
                  <a:srgbClr val="FFC000"/>
                </a:solidFill>
                <a:latin typeface="Times New Roman" panose="02020603050405020304" pitchFamily="18" charset="0"/>
                <a:cs typeface="Times New Roman" panose="02020603050405020304" pitchFamily="18" charset="0"/>
              </a:rPr>
              <a:t/>
            </a:r>
            <a:br>
              <a:rPr lang="en-US" sz="3800" b="1" dirty="0" smtClean="0">
                <a:solidFill>
                  <a:srgbClr val="FFC000"/>
                </a:solidFill>
                <a:latin typeface="Times New Roman" panose="02020603050405020304" pitchFamily="18" charset="0"/>
                <a:cs typeface="Times New Roman" panose="02020603050405020304" pitchFamily="18" charset="0"/>
              </a:rPr>
            </a:br>
            <a:r>
              <a:rPr lang="en-US" sz="3800" b="1" dirty="0" smtClean="0">
                <a:solidFill>
                  <a:srgbClr val="FFC000"/>
                </a:solidFill>
                <a:latin typeface="Times New Roman" panose="02020603050405020304" pitchFamily="18" charset="0"/>
                <a:cs typeface="Times New Roman" panose="02020603050405020304" pitchFamily="18" charset="0"/>
              </a:rPr>
              <a:t/>
            </a:r>
            <a:br>
              <a:rPr lang="en-US" sz="3800" b="1" dirty="0" smtClean="0">
                <a:solidFill>
                  <a:srgbClr val="FFC000"/>
                </a:solidFill>
                <a:latin typeface="Times New Roman" panose="02020603050405020304" pitchFamily="18" charset="0"/>
                <a:cs typeface="Times New Roman" panose="02020603050405020304" pitchFamily="18" charset="0"/>
              </a:rPr>
            </a:br>
            <a:r>
              <a:rPr lang="en-US" sz="3800" b="1" dirty="0">
                <a:solidFill>
                  <a:srgbClr val="FFC000"/>
                </a:solidFill>
                <a:latin typeface="Times New Roman" panose="02020603050405020304" pitchFamily="18" charset="0"/>
                <a:cs typeface="Times New Roman" panose="02020603050405020304" pitchFamily="18" charset="0"/>
              </a:rPr>
              <a:t/>
            </a:r>
            <a:br>
              <a:rPr lang="en-US" sz="3800" b="1" dirty="0">
                <a:solidFill>
                  <a:srgbClr val="FFC000"/>
                </a:solidFill>
                <a:latin typeface="Times New Roman" panose="02020603050405020304" pitchFamily="18" charset="0"/>
                <a:cs typeface="Times New Roman" panose="02020603050405020304" pitchFamily="18" charset="0"/>
              </a:rPr>
            </a:br>
            <a:r>
              <a:rPr lang="en-US" sz="2400" b="1" dirty="0" err="1" smtClean="0">
                <a:solidFill>
                  <a:srgbClr val="FFC000"/>
                </a:solidFill>
                <a:latin typeface="Times New Roman" panose="02020603050405020304" pitchFamily="18" charset="0"/>
                <a:cs typeface="Times New Roman" panose="02020603050405020304" pitchFamily="18" charset="0"/>
              </a:rPr>
              <a:t>Hà</a:t>
            </a:r>
            <a:r>
              <a:rPr lang="en-US" sz="2400" b="1" dirty="0" smtClean="0">
                <a:solidFill>
                  <a:srgbClr val="FFC000"/>
                </a:solidFill>
                <a:latin typeface="Times New Roman" panose="02020603050405020304" pitchFamily="18" charset="0"/>
                <a:cs typeface="Times New Roman" panose="02020603050405020304" pitchFamily="18" charset="0"/>
              </a:rPr>
              <a:t> </a:t>
            </a:r>
            <a:r>
              <a:rPr lang="en-US" sz="2400" b="1" dirty="0" err="1" smtClean="0">
                <a:solidFill>
                  <a:srgbClr val="FFC000"/>
                </a:solidFill>
                <a:latin typeface="Times New Roman" panose="02020603050405020304" pitchFamily="18" charset="0"/>
                <a:cs typeface="Times New Roman" panose="02020603050405020304" pitchFamily="18" charset="0"/>
              </a:rPr>
              <a:t>Nội</a:t>
            </a:r>
            <a:r>
              <a:rPr lang="en-US" sz="2400" b="1" dirty="0" smtClean="0">
                <a:solidFill>
                  <a:srgbClr val="FFC000"/>
                </a:solidFill>
                <a:latin typeface="Times New Roman" panose="02020603050405020304" pitchFamily="18" charset="0"/>
                <a:cs typeface="Times New Roman" panose="02020603050405020304" pitchFamily="18" charset="0"/>
              </a:rPr>
              <a:t>, </a:t>
            </a:r>
            <a:r>
              <a:rPr lang="en-US" sz="2400" b="1" dirty="0" err="1" smtClean="0">
                <a:solidFill>
                  <a:srgbClr val="FFC000"/>
                </a:solidFill>
                <a:latin typeface="Times New Roman" panose="02020603050405020304" pitchFamily="18" charset="0"/>
                <a:cs typeface="Times New Roman" panose="02020603050405020304" pitchFamily="18" charset="0"/>
              </a:rPr>
              <a:t>tháng</a:t>
            </a:r>
            <a:r>
              <a:rPr lang="en-US" sz="2400" b="1" dirty="0" smtClean="0">
                <a:solidFill>
                  <a:srgbClr val="FFC000"/>
                </a:solidFill>
                <a:latin typeface="Times New Roman" panose="02020603050405020304" pitchFamily="18" charset="0"/>
                <a:cs typeface="Times New Roman" panose="02020603050405020304" pitchFamily="18" charset="0"/>
              </a:rPr>
              <a:t> 9 </a:t>
            </a:r>
            <a:r>
              <a:rPr lang="en-US" sz="2400" b="1" dirty="0" err="1" smtClean="0">
                <a:solidFill>
                  <a:srgbClr val="FFC000"/>
                </a:solidFill>
                <a:latin typeface="Times New Roman" panose="02020603050405020304" pitchFamily="18" charset="0"/>
                <a:cs typeface="Times New Roman" panose="02020603050405020304" pitchFamily="18" charset="0"/>
              </a:rPr>
              <a:t>năm</a:t>
            </a:r>
            <a:r>
              <a:rPr lang="en-US" sz="2400" b="1" dirty="0" smtClean="0">
                <a:solidFill>
                  <a:srgbClr val="FFC000"/>
                </a:solidFill>
                <a:latin typeface="Times New Roman" panose="02020603050405020304" pitchFamily="18" charset="0"/>
                <a:cs typeface="Times New Roman" panose="02020603050405020304" pitchFamily="18" charset="0"/>
              </a:rPr>
              <a:t> </a:t>
            </a:r>
            <a:r>
              <a:rPr lang="en-US" sz="2400" b="1" dirty="0" smtClean="0">
                <a:solidFill>
                  <a:srgbClr val="FFC000"/>
                </a:solidFill>
                <a:latin typeface="Times New Roman" panose="02020603050405020304" pitchFamily="18" charset="0"/>
                <a:cs typeface="Times New Roman" panose="02020603050405020304" pitchFamily="18" charset="0"/>
              </a:rPr>
              <a:t>2022 </a:t>
            </a:r>
            <a:endParaRPr lang="en-US" sz="2400" dirty="0">
              <a:solidFill>
                <a:srgbClr val="FFC0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935421" y="352525"/>
            <a:ext cx="10321159" cy="860400"/>
          </a:xfrm>
        </p:spPr>
        <p:txBody>
          <a:bodyPr>
            <a:noAutofit/>
          </a:bodyPr>
          <a:lstStyle/>
          <a:p>
            <a:pPr algn="ctr">
              <a:spcBef>
                <a:spcPts val="0"/>
              </a:spcBef>
            </a:pPr>
            <a:r>
              <a:rPr lang="en-US" sz="1800">
                <a:solidFill>
                  <a:srgbClr val="FFC000"/>
                </a:solidFill>
                <a:latin typeface="Times New Roman" panose="02020603050405020304" pitchFamily="18" charset="0"/>
                <a:cs typeface="Times New Roman" panose="02020603050405020304" pitchFamily="18" charset="0"/>
              </a:rPr>
              <a:t>HỌC VIỆN CHÍNH TRỊ QUỐC GIA </a:t>
            </a:r>
          </a:p>
          <a:p>
            <a:pPr algn="ctr">
              <a:spcBef>
                <a:spcPts val="0"/>
              </a:spcBef>
            </a:pPr>
            <a:r>
              <a:rPr lang="en-US" sz="1800">
                <a:solidFill>
                  <a:srgbClr val="FFC000"/>
                </a:solidFill>
                <a:latin typeface="Times New Roman" panose="02020603050405020304" pitchFamily="18" charset="0"/>
                <a:cs typeface="Times New Roman" panose="02020603050405020304" pitchFamily="18" charset="0"/>
              </a:rPr>
              <a:t>HỒ CHÍ MINH</a:t>
            </a:r>
          </a:p>
          <a:p>
            <a:pPr algn="ctr">
              <a:spcBef>
                <a:spcPts val="0"/>
              </a:spcBef>
            </a:pPr>
            <a:r>
              <a:rPr lang="en-US" sz="1800" b="1">
                <a:solidFill>
                  <a:srgbClr val="FFC000"/>
                </a:solidFill>
                <a:latin typeface="Times New Roman" panose="02020603050405020304" pitchFamily="18" charset="0"/>
                <a:cs typeface="Times New Roman" panose="02020603050405020304" pitchFamily="18" charset="0"/>
              </a:rPr>
              <a:t>HỌC VIỆN BÁO CHÍ VÀ TUYÊN </a:t>
            </a:r>
            <a:r>
              <a:rPr lang="en-US" sz="1800" b="1" smtClean="0">
                <a:solidFill>
                  <a:srgbClr val="FFC000"/>
                </a:solidFill>
                <a:latin typeface="Times New Roman" panose="02020603050405020304" pitchFamily="18" charset="0"/>
                <a:cs typeface="Times New Roman" panose="02020603050405020304" pitchFamily="18" charset="0"/>
              </a:rPr>
              <a:t>TRUYỀN</a:t>
            </a:r>
          </a:p>
          <a:p>
            <a:pPr algn="ctr">
              <a:spcBef>
                <a:spcPts val="0"/>
              </a:spcBef>
            </a:pPr>
            <a:r>
              <a:rPr lang="en-US" sz="1800" b="1">
                <a:solidFill>
                  <a:srgbClr val="FFC000"/>
                </a:solidFill>
                <a:latin typeface="Times New Roman" panose="02020603050405020304" pitchFamily="18" charset="0"/>
                <a:cs typeface="Times New Roman" panose="02020603050405020304" pitchFamily="18" charset="0"/>
              </a:rPr>
              <a:t>*</a:t>
            </a:r>
            <a:endParaRPr lang="en-US" sz="180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481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007" y="284552"/>
            <a:ext cx="10689021" cy="1400530"/>
          </a:xfrm>
        </p:spPr>
        <p:txBody>
          <a:bodyPr/>
          <a:lstStyle/>
          <a:p>
            <a:pPr algn="ctr"/>
            <a:r>
              <a:rPr lang="en-US" sz="3000" b="1" smtClean="0">
                <a:latin typeface="Times New Roman" panose="02020603050405020304" pitchFamily="18" charset="0"/>
                <a:cs typeface="Times New Roman" panose="02020603050405020304" pitchFamily="18" charset="0"/>
              </a:rPr>
              <a:t>CHƯƠNG TRÌNH LỄ CÔNG BỐ </a:t>
            </a:r>
            <a:br>
              <a:rPr lang="en-US" sz="3000" b="1" smtClean="0">
                <a:latin typeface="Times New Roman" panose="02020603050405020304" pitchFamily="18" charset="0"/>
                <a:cs typeface="Times New Roman" panose="02020603050405020304" pitchFamily="18" charset="0"/>
              </a:rPr>
            </a:br>
            <a:r>
              <a:rPr lang="en-US" sz="2200" b="1" smtClean="0">
                <a:latin typeface="Times New Roman" panose="02020603050405020304" pitchFamily="18" charset="0"/>
                <a:cs typeface="Times New Roman" panose="02020603050405020304" pitchFamily="18" charset="0"/>
              </a:rPr>
              <a:t>CHIẾN LƯỢC PHÁT TRIỂN HỌC VIỆN BÁO CHÍ VÀ TUYÊN TRUYỀN</a:t>
            </a:r>
            <a:endParaRPr lang="en-US" sz="220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6061789"/>
              </p:ext>
            </p:extLst>
          </p:nvPr>
        </p:nvGraphicFramePr>
        <p:xfrm>
          <a:off x="0" y="1366344"/>
          <a:ext cx="12191999" cy="5506291"/>
        </p:xfrm>
        <a:graphic>
          <a:graphicData uri="http://schemas.openxmlformats.org/drawingml/2006/table">
            <a:tbl>
              <a:tblPr firstRow="1" bandRow="1">
                <a:tableStyleId>{5C22544A-7EE6-4342-B048-85BDC9FD1C3A}</a:tableStyleId>
              </a:tblPr>
              <a:tblGrid>
                <a:gridCol w="632113">
                  <a:extLst>
                    <a:ext uri="{9D8B030D-6E8A-4147-A177-3AD203B41FA5}">
                      <a16:colId xmlns:a16="http://schemas.microsoft.com/office/drawing/2014/main" xmlns="" val="879139869"/>
                    </a:ext>
                  </a:extLst>
                </a:gridCol>
                <a:gridCol w="7965349">
                  <a:extLst>
                    <a:ext uri="{9D8B030D-6E8A-4147-A177-3AD203B41FA5}">
                      <a16:colId xmlns:a16="http://schemas.microsoft.com/office/drawing/2014/main" xmlns="" val="4266360652"/>
                    </a:ext>
                  </a:extLst>
                </a:gridCol>
                <a:gridCol w="3594537">
                  <a:extLst>
                    <a:ext uri="{9D8B030D-6E8A-4147-A177-3AD203B41FA5}">
                      <a16:colId xmlns:a16="http://schemas.microsoft.com/office/drawing/2014/main" xmlns="" val="1261021680"/>
                    </a:ext>
                  </a:extLst>
                </a:gridCol>
              </a:tblGrid>
              <a:tr h="353008">
                <a:tc>
                  <a:txBody>
                    <a:bodyPr/>
                    <a:lstStyle/>
                    <a:p>
                      <a:pPr algn="ctr">
                        <a:lnSpc>
                          <a:spcPct val="120000"/>
                        </a:lnSpc>
                        <a:spcAft>
                          <a:spcPts val="0"/>
                        </a:spcAft>
                      </a:pPr>
                      <a:r>
                        <a:rPr lang="vi-VN" sz="1800" b="1">
                          <a:solidFill>
                            <a:srgbClr val="000000"/>
                          </a:solidFill>
                          <a:effectLst/>
                          <a:latin typeface="+mj-lt"/>
                          <a:cs typeface="Times New Roman" panose="02020603050405020304" pitchFamily="18" charset="0"/>
                        </a:rPr>
                        <a:t>TT</a:t>
                      </a:r>
                      <a:endParaRPr lang="en-US" sz="1800">
                        <a:solidFill>
                          <a:srgbClr val="000000"/>
                        </a:solidFill>
                        <a:effectLst/>
                        <a:latin typeface="+mj-lt"/>
                        <a:cs typeface="Times New Roman" panose="02020603050405020304" pitchFamily="18" charset="0"/>
                      </a:endParaRPr>
                    </a:p>
                  </a:txBody>
                  <a:tcPr marL="68580" marR="68580" marT="0" marB="0" anchor="ctr"/>
                </a:tc>
                <a:tc>
                  <a:txBody>
                    <a:bodyPr/>
                    <a:lstStyle/>
                    <a:p>
                      <a:pPr algn="ctr">
                        <a:lnSpc>
                          <a:spcPct val="120000"/>
                        </a:lnSpc>
                        <a:spcAft>
                          <a:spcPts val="0"/>
                        </a:spcAft>
                      </a:pPr>
                      <a:r>
                        <a:rPr lang="vi-VN" sz="1800" b="1">
                          <a:solidFill>
                            <a:srgbClr val="000000"/>
                          </a:solidFill>
                          <a:effectLst/>
                          <a:latin typeface="+mj-lt"/>
                          <a:cs typeface="Times New Roman" panose="02020603050405020304" pitchFamily="18" charset="0"/>
                        </a:rPr>
                        <a:t>Nội dung</a:t>
                      </a:r>
                      <a:endParaRPr lang="en-US" sz="1800">
                        <a:solidFill>
                          <a:srgbClr val="000000"/>
                        </a:solidFill>
                        <a:effectLst/>
                        <a:latin typeface="+mj-lt"/>
                        <a:cs typeface="Times New Roman" panose="02020603050405020304" pitchFamily="18" charset="0"/>
                      </a:endParaRPr>
                    </a:p>
                  </a:txBody>
                  <a:tcPr marL="68580" marR="68580" marT="0" marB="0" anchor="ctr"/>
                </a:tc>
                <a:tc>
                  <a:txBody>
                    <a:bodyPr/>
                    <a:lstStyle/>
                    <a:p>
                      <a:pPr algn="ctr">
                        <a:lnSpc>
                          <a:spcPct val="120000"/>
                        </a:lnSpc>
                        <a:spcAft>
                          <a:spcPts val="0"/>
                        </a:spcAft>
                      </a:pPr>
                      <a:r>
                        <a:rPr lang="vi-VN" sz="1800" b="1">
                          <a:solidFill>
                            <a:srgbClr val="000000"/>
                          </a:solidFill>
                          <a:effectLst/>
                          <a:latin typeface="+mj-lt"/>
                          <a:cs typeface="Times New Roman" panose="02020603050405020304" pitchFamily="18" charset="0"/>
                        </a:rPr>
                        <a:t>Thực hiện</a:t>
                      </a:r>
                      <a:endParaRPr lang="en-US" sz="1800">
                        <a:solidFill>
                          <a:srgbClr val="000000"/>
                        </a:solidFill>
                        <a:effectLst/>
                        <a:latin typeface="+mj-lt"/>
                        <a:cs typeface="Times New Roman" panose="02020603050405020304" pitchFamily="18" charset="0"/>
                      </a:endParaRPr>
                    </a:p>
                  </a:txBody>
                  <a:tcPr marL="68580" marR="68580" marT="0" marB="0" anchor="ctr"/>
                </a:tc>
                <a:extLst>
                  <a:ext uri="{0D108BD9-81ED-4DB2-BD59-A6C34878D82A}">
                    <a16:rowId xmlns:a16="http://schemas.microsoft.com/office/drawing/2014/main" xmlns="" val="3300518126"/>
                  </a:ext>
                </a:extLst>
              </a:tr>
              <a:tr h="686404">
                <a:tc>
                  <a:txBody>
                    <a:bodyPr/>
                    <a:lstStyle/>
                    <a:p>
                      <a:pPr algn="ctr"/>
                      <a:r>
                        <a:rPr lang="en-US" sz="1800" b="1" smtClean="0">
                          <a:latin typeface="Times New Roman" panose="02020603050405020304" pitchFamily="18" charset="0"/>
                          <a:cs typeface="Times New Roman" panose="02020603050405020304" pitchFamily="18" charset="0"/>
                        </a:rPr>
                        <a:t>1</a:t>
                      </a:r>
                      <a:endParaRPr lang="en-US" sz="1800" b="1">
                        <a:latin typeface="Times New Roman" panose="02020603050405020304" pitchFamily="18" charset="0"/>
                        <a:cs typeface="Times New Roman" panose="02020603050405020304" pitchFamily="18" charset="0"/>
                      </a:endParaRPr>
                    </a:p>
                  </a:txBody>
                  <a:tcPr/>
                </a:tc>
                <a:tc>
                  <a:txBody>
                    <a:bodyPr/>
                    <a:lstStyle/>
                    <a:p>
                      <a:pPr algn="ctr"/>
                      <a:r>
                        <a:rPr lang="en-US" sz="2000" kern="1200" smtClean="0">
                          <a:solidFill>
                            <a:schemeClr val="dk1"/>
                          </a:solidFill>
                          <a:effectLst/>
                          <a:latin typeface="Times New Roman" panose="02020603050405020304" pitchFamily="18" charset="0"/>
                          <a:ea typeface="+mn-ea"/>
                          <a:cs typeface="Times New Roman" panose="02020603050405020304" pitchFamily="18" charset="0"/>
                        </a:rPr>
                        <a:t>Tuyên bố lý do, giới thiệu đại biểu</a:t>
                      </a:r>
                    </a:p>
                    <a:p>
                      <a:pPr algn="ctr"/>
                      <a:r>
                        <a:rPr lang="en-US" sz="2000" kern="1200" smtClean="0">
                          <a:solidFill>
                            <a:schemeClr val="dk1"/>
                          </a:solidFill>
                          <a:effectLst/>
                          <a:latin typeface="Times New Roman" panose="02020603050405020304" pitchFamily="18" charset="0"/>
                          <a:ea typeface="+mn-ea"/>
                          <a:cs typeface="Times New Roman" panose="02020603050405020304" pitchFamily="18" charset="0"/>
                        </a:rPr>
                        <a:t>Thông qua Chương trình buổi lễ </a:t>
                      </a:r>
                      <a:endParaRPr lang="en-US" sz="2000">
                        <a:latin typeface="Times New Roman" panose="02020603050405020304" pitchFamily="18" charset="0"/>
                        <a:cs typeface="Times New Roman" panose="02020603050405020304" pitchFamily="18" charset="0"/>
                      </a:endParaRPr>
                    </a:p>
                  </a:txBody>
                  <a:tcPr anchor="ctr"/>
                </a:tc>
                <a:tc>
                  <a:txBody>
                    <a:bodyPr/>
                    <a:lstStyle/>
                    <a:p>
                      <a:pPr algn="ctr"/>
                      <a:r>
                        <a:rPr lang="vi-VN" sz="1800" kern="1200" smtClean="0">
                          <a:solidFill>
                            <a:schemeClr val="dk1"/>
                          </a:solidFill>
                          <a:effectLst/>
                          <a:latin typeface="Times New Roman" panose="02020603050405020304" pitchFamily="18" charset="0"/>
                          <a:ea typeface="+mn-ea"/>
                          <a:cs typeface="Times New Roman" panose="02020603050405020304" pitchFamily="18" charset="0"/>
                        </a:rPr>
                        <a:t>Văn phòng Đảng - Đoàn thể - </a:t>
                      </a:r>
                      <a:r>
                        <a:rPr lang="en-US" sz="1800" kern="1200" smtClean="0">
                          <a:solidFill>
                            <a:schemeClr val="dk1"/>
                          </a:solidFill>
                          <a:effectLst/>
                          <a:latin typeface="Times New Roman" panose="02020603050405020304" pitchFamily="18" charset="0"/>
                          <a:ea typeface="+mn-ea"/>
                          <a:cs typeface="Times New Roman" panose="02020603050405020304" pitchFamily="18" charset="0"/>
                        </a:rPr>
                        <a:t>HĐT</a:t>
                      </a:r>
                      <a:endParaRPr lang="en-US" sz="18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3993986914"/>
                  </a:ext>
                </a:extLst>
              </a:tr>
              <a:tr h="980578">
                <a:tc>
                  <a:txBody>
                    <a:bodyPr/>
                    <a:lstStyle/>
                    <a:p>
                      <a:pPr algn="ctr"/>
                      <a:r>
                        <a:rPr lang="en-US" sz="1800" b="1" smtClean="0">
                          <a:latin typeface="Times New Roman" panose="02020603050405020304" pitchFamily="18" charset="0"/>
                          <a:cs typeface="Times New Roman" panose="02020603050405020304" pitchFamily="18" charset="0"/>
                        </a:rPr>
                        <a:t>2</a:t>
                      </a:r>
                      <a:endParaRPr lang="en-US" sz="1800" b="1">
                        <a:latin typeface="Times New Roman" panose="02020603050405020304" pitchFamily="18" charset="0"/>
                        <a:cs typeface="Times New Roman" panose="02020603050405020304" pitchFamily="18" charset="0"/>
                      </a:endParaRPr>
                    </a:p>
                  </a:txBody>
                  <a:tcPr/>
                </a:tc>
                <a:tc>
                  <a:txBody>
                    <a:bodyPr/>
                    <a:lstStyle/>
                    <a:p>
                      <a:pPr algn="ctr"/>
                      <a:r>
                        <a:rPr lang="vi-VN" sz="2000" kern="1200" smtClean="0">
                          <a:solidFill>
                            <a:schemeClr val="dk1"/>
                          </a:solidFill>
                          <a:effectLst/>
                          <a:latin typeface="Times New Roman" panose="02020603050405020304" pitchFamily="18" charset="0"/>
                          <a:ea typeface="+mn-ea"/>
                          <a:cs typeface="Times New Roman" panose="02020603050405020304" pitchFamily="18" charset="0"/>
                        </a:rPr>
                        <a:t>Phát biểu </a:t>
                      </a:r>
                      <a:r>
                        <a:rPr lang="en-US" sz="2000" kern="1200" smtClean="0">
                          <a:solidFill>
                            <a:schemeClr val="dk1"/>
                          </a:solidFill>
                          <a:effectLst/>
                          <a:latin typeface="Times New Roman" panose="02020603050405020304" pitchFamily="18" charset="0"/>
                          <a:ea typeface="+mn-ea"/>
                          <a:cs typeface="Times New Roman" panose="02020603050405020304" pitchFamily="18" charset="0"/>
                        </a:rPr>
                        <a:t>công bố </a:t>
                      </a:r>
                      <a:r>
                        <a:rPr lang="vi-VN" sz="2000" kern="1200" smtClean="0">
                          <a:solidFill>
                            <a:schemeClr val="dk1"/>
                          </a:solidFill>
                          <a:effectLst/>
                          <a:latin typeface="Times New Roman" panose="02020603050405020304" pitchFamily="18" charset="0"/>
                          <a:ea typeface="+mn-ea"/>
                          <a:cs typeface="Times New Roman" panose="02020603050405020304" pitchFamily="18" charset="0"/>
                        </a:rPr>
                        <a:t>Chiến lược phát triển Học viện </a:t>
                      </a:r>
                      <a:endParaRPr lang="en-US" sz="2000">
                        <a:latin typeface="Times New Roman" panose="02020603050405020304" pitchFamily="18" charset="0"/>
                        <a:cs typeface="Times New Roman" panose="02020603050405020304" pitchFamily="18" charset="0"/>
                      </a:endParaRPr>
                    </a:p>
                  </a:txBody>
                  <a:tcPr anchor="ctr"/>
                </a:tc>
                <a:tc>
                  <a:txBody>
                    <a:bodyPr/>
                    <a:lstStyle/>
                    <a:p>
                      <a:pPr algn="ctr"/>
                      <a:r>
                        <a:rPr lang="vi-VN" sz="1800" b="1" i="1" kern="1200" smtClean="0">
                          <a:solidFill>
                            <a:schemeClr val="dk1"/>
                          </a:solidFill>
                          <a:effectLst/>
                          <a:latin typeface="Times New Roman" panose="02020603050405020304" pitchFamily="18" charset="0"/>
                          <a:ea typeface="+mn-ea"/>
                          <a:cs typeface="Times New Roman" panose="02020603050405020304" pitchFamily="18" charset="0"/>
                        </a:rPr>
                        <a:t>Đ/c Mai Đức Ngọc</a:t>
                      </a:r>
                      <a:endParaRPr lang="en-US" sz="1800" b="1" i="1" kern="1200" smtClean="0">
                        <a:solidFill>
                          <a:schemeClr val="dk1"/>
                        </a:solidFill>
                        <a:effectLst/>
                        <a:latin typeface="Times New Roman" panose="02020603050405020304" pitchFamily="18" charset="0"/>
                        <a:ea typeface="+mn-ea"/>
                        <a:cs typeface="Times New Roman" panose="02020603050405020304" pitchFamily="18" charset="0"/>
                      </a:endParaRPr>
                    </a:p>
                    <a:p>
                      <a:pPr algn="ctr"/>
                      <a:r>
                        <a:rPr lang="vi-VN" sz="1800" kern="1200" smtClean="0">
                          <a:solidFill>
                            <a:schemeClr val="dk1"/>
                          </a:solidFill>
                          <a:effectLst/>
                          <a:latin typeface="Times New Roman" panose="02020603050405020304" pitchFamily="18" charset="0"/>
                          <a:ea typeface="+mn-ea"/>
                          <a:cs typeface="Times New Roman" panose="02020603050405020304" pitchFamily="18" charset="0"/>
                        </a:rPr>
                        <a:t>Bí thư Đảng ủy, </a:t>
                      </a:r>
                      <a:endParaRPr lang="en-US" sz="1800" kern="1200" smtClean="0">
                        <a:solidFill>
                          <a:schemeClr val="dk1"/>
                        </a:solidFill>
                        <a:effectLst/>
                        <a:latin typeface="Times New Roman" panose="02020603050405020304" pitchFamily="18" charset="0"/>
                        <a:ea typeface="+mn-ea"/>
                        <a:cs typeface="Times New Roman" panose="02020603050405020304" pitchFamily="18" charset="0"/>
                      </a:endParaRPr>
                    </a:p>
                    <a:p>
                      <a:pPr algn="ctr"/>
                      <a:r>
                        <a:rPr lang="vi-VN" sz="1800" kern="1200" smtClean="0">
                          <a:solidFill>
                            <a:schemeClr val="dk1"/>
                          </a:solidFill>
                          <a:effectLst/>
                          <a:latin typeface="Times New Roman" panose="02020603050405020304" pitchFamily="18" charset="0"/>
                          <a:ea typeface="+mn-ea"/>
                          <a:cs typeface="Times New Roman" panose="02020603050405020304" pitchFamily="18" charset="0"/>
                        </a:rPr>
                        <a:t>Chủ tịch Hội đồng trường Học viện</a:t>
                      </a:r>
                      <a:endParaRPr lang="en-US" sz="18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3211702695"/>
                  </a:ext>
                </a:extLst>
              </a:tr>
              <a:tr h="1197625">
                <a:tc>
                  <a:txBody>
                    <a:bodyPr/>
                    <a:lstStyle/>
                    <a:p>
                      <a:pPr algn="ctr"/>
                      <a:r>
                        <a:rPr lang="en-US" sz="1800" b="1" smtClean="0">
                          <a:latin typeface="Times New Roman" panose="02020603050405020304" pitchFamily="18" charset="0"/>
                          <a:cs typeface="Times New Roman" panose="02020603050405020304" pitchFamily="18" charset="0"/>
                        </a:rPr>
                        <a:t>3</a:t>
                      </a:r>
                      <a:endParaRPr lang="en-US" sz="1800" b="1">
                        <a:latin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vi-VN" sz="2000">
                          <a:solidFill>
                            <a:srgbClr val="000000"/>
                          </a:solidFill>
                          <a:effectLst/>
                          <a:latin typeface="Times New Roman" panose="02020603050405020304" pitchFamily="18" charset="0"/>
                          <a:cs typeface="Times New Roman" panose="02020603050405020304" pitchFamily="18" charset="0"/>
                        </a:rPr>
                        <a:t>Phát biểu </a:t>
                      </a:r>
                      <a:r>
                        <a:rPr lang="en-US" sz="2000">
                          <a:solidFill>
                            <a:srgbClr val="000000"/>
                          </a:solidFill>
                          <a:effectLst/>
                          <a:latin typeface="Times New Roman" panose="02020603050405020304" pitchFamily="18" charset="0"/>
                          <a:cs typeface="Times New Roman" panose="02020603050405020304" pitchFamily="18" charset="0"/>
                        </a:rPr>
                        <a:t>trình bày Kế hoạch thực hiện các mục tiêu chiến lược, </a:t>
                      </a:r>
                      <a:endParaRPr lang="en-US" sz="2000" smtClean="0">
                        <a:solidFill>
                          <a:srgbClr val="000000"/>
                        </a:solidFill>
                        <a:effectLst/>
                        <a:latin typeface="Times New Roman" panose="02020603050405020304" pitchFamily="18" charset="0"/>
                        <a:cs typeface="Times New Roman" panose="02020603050405020304" pitchFamily="18" charset="0"/>
                      </a:endParaRPr>
                    </a:p>
                    <a:p>
                      <a:pPr algn="ctr">
                        <a:lnSpc>
                          <a:spcPct val="120000"/>
                        </a:lnSpc>
                        <a:spcAft>
                          <a:spcPts val="0"/>
                        </a:spcAft>
                      </a:pPr>
                      <a:r>
                        <a:rPr lang="en-US" sz="2000" smtClean="0">
                          <a:solidFill>
                            <a:srgbClr val="000000"/>
                          </a:solidFill>
                          <a:effectLst/>
                          <a:latin typeface="Times New Roman" panose="02020603050405020304" pitchFamily="18" charset="0"/>
                          <a:cs typeface="Times New Roman" panose="02020603050405020304" pitchFamily="18" charset="0"/>
                        </a:rPr>
                        <a:t>chỉ </a:t>
                      </a:r>
                      <a:r>
                        <a:rPr lang="en-US" sz="2000">
                          <a:solidFill>
                            <a:srgbClr val="000000"/>
                          </a:solidFill>
                          <a:effectLst/>
                          <a:latin typeface="Times New Roman" panose="02020603050405020304" pitchFamily="18" charset="0"/>
                          <a:cs typeface="Times New Roman" panose="02020603050405020304" pitchFamily="18" charset="0"/>
                        </a:rPr>
                        <a:t>số thực hiện chính của Học viện nói chung và </a:t>
                      </a:r>
                      <a:endParaRPr lang="en-US" sz="2000" smtClean="0">
                        <a:solidFill>
                          <a:srgbClr val="000000"/>
                        </a:solidFill>
                        <a:effectLst/>
                        <a:latin typeface="Times New Roman" panose="02020603050405020304" pitchFamily="18" charset="0"/>
                        <a:cs typeface="Times New Roman" panose="02020603050405020304" pitchFamily="18" charset="0"/>
                      </a:endParaRPr>
                    </a:p>
                    <a:p>
                      <a:pPr algn="ctr">
                        <a:lnSpc>
                          <a:spcPct val="120000"/>
                        </a:lnSpc>
                        <a:spcAft>
                          <a:spcPts val="0"/>
                        </a:spcAft>
                      </a:pPr>
                      <a:r>
                        <a:rPr lang="en-US" sz="2000" smtClean="0">
                          <a:solidFill>
                            <a:srgbClr val="000000"/>
                          </a:solidFill>
                          <a:effectLst/>
                          <a:latin typeface="Times New Roman" panose="02020603050405020304" pitchFamily="18" charset="0"/>
                          <a:cs typeface="Times New Roman" panose="02020603050405020304" pitchFamily="18" charset="0"/>
                        </a:rPr>
                        <a:t>các </a:t>
                      </a:r>
                      <a:r>
                        <a:rPr lang="en-US" sz="2000">
                          <a:solidFill>
                            <a:srgbClr val="000000"/>
                          </a:solidFill>
                          <a:effectLst/>
                          <a:latin typeface="Times New Roman" panose="02020603050405020304" pitchFamily="18" charset="0"/>
                          <a:cs typeface="Times New Roman" panose="02020603050405020304" pitchFamily="18" charset="0"/>
                        </a:rPr>
                        <a:t>đơn vị trực thuộc Học viện nói riêng</a:t>
                      </a:r>
                    </a:p>
                  </a:txBody>
                  <a:tcPr marL="68580" marR="68580" marT="0" marB="0" anchor="ctr"/>
                </a:tc>
                <a:tc>
                  <a:txBody>
                    <a:bodyPr/>
                    <a:lstStyle/>
                    <a:p>
                      <a:pPr algn="ctr">
                        <a:lnSpc>
                          <a:spcPct val="120000"/>
                        </a:lnSpc>
                        <a:spcAft>
                          <a:spcPts val="0"/>
                        </a:spcAft>
                      </a:pPr>
                      <a:r>
                        <a:rPr lang="en-US" sz="1800" b="1" i="1">
                          <a:solidFill>
                            <a:srgbClr val="000000"/>
                          </a:solidFill>
                          <a:effectLst/>
                          <a:latin typeface="Times New Roman" panose="02020603050405020304" pitchFamily="18" charset="0"/>
                          <a:cs typeface="Times New Roman" panose="02020603050405020304" pitchFamily="18" charset="0"/>
                        </a:rPr>
                        <a:t>Đ/c Phạm Minh Sơn</a:t>
                      </a:r>
                      <a:r>
                        <a:rPr lang="en-US" sz="1800">
                          <a:solidFill>
                            <a:srgbClr val="000000"/>
                          </a:solidFill>
                          <a:effectLst/>
                          <a:latin typeface="Times New Roman" panose="02020603050405020304" pitchFamily="18" charset="0"/>
                          <a:cs typeface="Times New Roman" panose="02020603050405020304" pitchFamily="18" charset="0"/>
                        </a:rPr>
                        <a:t>, </a:t>
                      </a:r>
                    </a:p>
                    <a:p>
                      <a:pPr algn="ctr">
                        <a:lnSpc>
                          <a:spcPct val="120000"/>
                        </a:lnSpc>
                        <a:spcAft>
                          <a:spcPts val="0"/>
                        </a:spcAft>
                      </a:pPr>
                      <a:r>
                        <a:rPr lang="en-US" sz="1800">
                          <a:solidFill>
                            <a:srgbClr val="000000"/>
                          </a:solidFill>
                          <a:effectLst/>
                          <a:latin typeface="Times New Roman" panose="02020603050405020304" pitchFamily="18" charset="0"/>
                          <a:cs typeface="Times New Roman" panose="02020603050405020304" pitchFamily="18" charset="0"/>
                        </a:rPr>
                        <a:t>Phó </a:t>
                      </a:r>
                      <a:r>
                        <a:rPr lang="vi-VN" sz="1800">
                          <a:solidFill>
                            <a:srgbClr val="000000"/>
                          </a:solidFill>
                          <a:effectLst/>
                          <a:latin typeface="Times New Roman" panose="02020603050405020304" pitchFamily="18" charset="0"/>
                          <a:cs typeface="Times New Roman" panose="02020603050405020304" pitchFamily="18" charset="0"/>
                        </a:rPr>
                        <a:t>Bí thư Đảng ủy,</a:t>
                      </a:r>
                      <a:endParaRPr lang="en-US" sz="1800">
                        <a:solidFill>
                          <a:srgbClr val="000000"/>
                        </a:solidFill>
                        <a:effectLst/>
                        <a:latin typeface="Times New Roman" panose="02020603050405020304" pitchFamily="18" charset="0"/>
                        <a:cs typeface="Times New Roman" panose="02020603050405020304" pitchFamily="18" charset="0"/>
                      </a:endParaRPr>
                    </a:p>
                    <a:p>
                      <a:pPr algn="ctr">
                        <a:lnSpc>
                          <a:spcPct val="120000"/>
                        </a:lnSpc>
                        <a:spcAft>
                          <a:spcPts val="0"/>
                        </a:spcAft>
                      </a:pPr>
                      <a:r>
                        <a:rPr lang="vi-VN" sz="1800">
                          <a:solidFill>
                            <a:srgbClr val="000000"/>
                          </a:solidFill>
                          <a:effectLst/>
                          <a:latin typeface="Times New Roman" panose="02020603050405020304" pitchFamily="18" charset="0"/>
                          <a:cs typeface="Times New Roman" panose="02020603050405020304" pitchFamily="18" charset="0"/>
                        </a:rPr>
                        <a:t>Giám </a:t>
                      </a:r>
                      <a:r>
                        <a:rPr lang="en-US" sz="1800" spc="-30">
                          <a:solidFill>
                            <a:srgbClr val="000000"/>
                          </a:solidFill>
                          <a:effectLst/>
                          <a:latin typeface="Times New Roman" panose="02020603050405020304" pitchFamily="18" charset="0"/>
                          <a:cs typeface="Times New Roman" panose="02020603050405020304" pitchFamily="18" charset="0"/>
                        </a:rPr>
                        <a:t>Đốc Học viện</a:t>
                      </a:r>
                      <a:endParaRPr lang="en-US" sz="1800">
                        <a:solidFill>
                          <a:srgbClr val="000000"/>
                        </a:solidFill>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3310342"/>
                  </a:ext>
                </a:extLst>
              </a:tr>
              <a:tr h="1175793">
                <a:tc>
                  <a:txBody>
                    <a:bodyPr/>
                    <a:lstStyle/>
                    <a:p>
                      <a:pPr algn="ctr"/>
                      <a:r>
                        <a:rPr lang="en-US" sz="1800" b="1" smtClean="0">
                          <a:latin typeface="Times New Roman" panose="02020603050405020304" pitchFamily="18" charset="0"/>
                          <a:cs typeface="Times New Roman" panose="02020603050405020304" pitchFamily="18" charset="0"/>
                        </a:rPr>
                        <a:t>4</a:t>
                      </a:r>
                      <a:endParaRPr lang="en-US" sz="1800" b="1">
                        <a:latin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en-US" sz="2000">
                          <a:solidFill>
                            <a:srgbClr val="000000"/>
                          </a:solidFill>
                          <a:effectLst/>
                          <a:latin typeface="Times New Roman" panose="02020603050405020304" pitchFamily="18" charset="0"/>
                          <a:cs typeface="Times New Roman" panose="02020603050405020304" pitchFamily="18" charset="0"/>
                        </a:rPr>
                        <a:t>Phát biểu hưởng ứng thực hiện Chiến lược phát triển Học viện </a:t>
                      </a:r>
                    </a:p>
                  </a:txBody>
                  <a:tcPr marL="68580" marR="68580" marT="0" marB="0" anchor="ctr"/>
                </a:tc>
                <a:tc>
                  <a:txBody>
                    <a:bodyPr/>
                    <a:lstStyle/>
                    <a:p>
                      <a:pPr algn="ctr">
                        <a:lnSpc>
                          <a:spcPct val="120000"/>
                        </a:lnSpc>
                        <a:spcAft>
                          <a:spcPts val="0"/>
                        </a:spcAft>
                      </a:pPr>
                      <a:r>
                        <a:rPr lang="en-US" sz="1800" b="1" i="1">
                          <a:solidFill>
                            <a:srgbClr val="000000"/>
                          </a:solidFill>
                          <a:effectLst/>
                          <a:latin typeface="Times New Roman" panose="02020603050405020304" pitchFamily="18" charset="0"/>
                          <a:cs typeface="Times New Roman" panose="02020603050405020304" pitchFamily="18" charset="0"/>
                        </a:rPr>
                        <a:t>Đ/c Nguyễn Xuân Phong, </a:t>
                      </a:r>
                    </a:p>
                    <a:p>
                      <a:pPr algn="ctr">
                        <a:lnSpc>
                          <a:spcPct val="120000"/>
                        </a:lnSpc>
                        <a:spcAft>
                          <a:spcPts val="0"/>
                        </a:spcAft>
                      </a:pPr>
                      <a:r>
                        <a:rPr lang="en-US" sz="1800">
                          <a:solidFill>
                            <a:srgbClr val="000000"/>
                          </a:solidFill>
                          <a:effectLst/>
                          <a:latin typeface="Times New Roman" panose="02020603050405020304" pitchFamily="18" charset="0"/>
                          <a:cs typeface="Times New Roman" panose="02020603050405020304" pitchFamily="18" charset="0"/>
                        </a:rPr>
                        <a:t>Trưởng khoa Chính trị học, </a:t>
                      </a:r>
                      <a:r>
                        <a:rPr lang="en-US" sz="1800" spc="-10">
                          <a:solidFill>
                            <a:srgbClr val="000000"/>
                          </a:solidFill>
                          <a:effectLst/>
                          <a:latin typeface="Times New Roman" panose="02020603050405020304" pitchFamily="18" charset="0"/>
                          <a:cs typeface="Times New Roman" panose="02020603050405020304" pitchFamily="18" charset="0"/>
                        </a:rPr>
                        <a:t>Chủ tịch Công đoàn Học viện</a:t>
                      </a:r>
                      <a:endParaRPr lang="en-US" sz="1800">
                        <a:solidFill>
                          <a:srgbClr val="000000"/>
                        </a:solidFill>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93399078"/>
                  </a:ext>
                </a:extLst>
              </a:tr>
              <a:tr h="706016">
                <a:tc>
                  <a:txBody>
                    <a:bodyPr/>
                    <a:lstStyle/>
                    <a:p>
                      <a:pPr algn="ctr"/>
                      <a:r>
                        <a:rPr lang="en-US" sz="1800" b="1" smtClean="0">
                          <a:latin typeface="Times New Roman" panose="02020603050405020304" pitchFamily="18" charset="0"/>
                          <a:cs typeface="Times New Roman" panose="02020603050405020304" pitchFamily="18" charset="0"/>
                        </a:rPr>
                        <a:t>5</a:t>
                      </a:r>
                      <a:endParaRPr lang="en-US" sz="1800" b="1">
                        <a:latin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en-US" sz="2000">
                          <a:solidFill>
                            <a:srgbClr val="000000"/>
                          </a:solidFill>
                          <a:effectLst/>
                          <a:latin typeface="Times New Roman" panose="02020603050405020304" pitchFamily="18" charset="0"/>
                          <a:cs typeface="Times New Roman" panose="02020603050405020304" pitchFamily="18" charset="0"/>
                        </a:rPr>
                        <a:t>Phát biểu chỉ đạo của Lãnh đạo Học viện Chính trị quốc gia Hồ Chí Minh</a:t>
                      </a:r>
                    </a:p>
                  </a:txBody>
                  <a:tcPr marL="68580" marR="68580" marT="0" marB="0" anchor="ctr"/>
                </a:tc>
                <a:tc>
                  <a:txBody>
                    <a:bodyPr/>
                    <a:lstStyle/>
                    <a:p>
                      <a:pPr algn="ctr">
                        <a:lnSpc>
                          <a:spcPct val="120000"/>
                        </a:lnSpc>
                        <a:spcAft>
                          <a:spcPts val="0"/>
                        </a:spcAft>
                      </a:pPr>
                      <a:r>
                        <a:rPr lang="en-US" sz="1800">
                          <a:solidFill>
                            <a:srgbClr val="000000"/>
                          </a:solidFill>
                          <a:effectLst/>
                          <a:latin typeface="Times New Roman" panose="02020603050405020304" pitchFamily="18" charset="0"/>
                          <a:cs typeface="Times New Roman" panose="02020603050405020304" pitchFamily="18" charset="0"/>
                        </a:rPr>
                        <a:t>Lãnh đạo </a:t>
                      </a:r>
                      <a:endParaRPr lang="en-US" sz="1800" smtClean="0">
                        <a:solidFill>
                          <a:srgbClr val="000000"/>
                        </a:solidFill>
                        <a:effectLst/>
                        <a:latin typeface="Times New Roman" panose="02020603050405020304" pitchFamily="18" charset="0"/>
                        <a:cs typeface="Times New Roman" panose="02020603050405020304" pitchFamily="18" charset="0"/>
                      </a:endParaRPr>
                    </a:p>
                    <a:p>
                      <a:pPr algn="ctr">
                        <a:lnSpc>
                          <a:spcPct val="120000"/>
                        </a:lnSpc>
                        <a:spcAft>
                          <a:spcPts val="0"/>
                        </a:spcAft>
                      </a:pPr>
                      <a:r>
                        <a:rPr lang="en-US" sz="1800" smtClean="0">
                          <a:solidFill>
                            <a:srgbClr val="000000"/>
                          </a:solidFill>
                          <a:effectLst/>
                          <a:latin typeface="Times New Roman" panose="02020603050405020304" pitchFamily="18" charset="0"/>
                          <a:cs typeface="Times New Roman" panose="02020603050405020304" pitchFamily="18" charset="0"/>
                        </a:rPr>
                        <a:t>Học </a:t>
                      </a:r>
                      <a:r>
                        <a:rPr lang="en-US" sz="1800">
                          <a:solidFill>
                            <a:srgbClr val="000000"/>
                          </a:solidFill>
                          <a:effectLst/>
                          <a:latin typeface="Times New Roman" panose="02020603050405020304" pitchFamily="18" charset="0"/>
                          <a:cs typeface="Times New Roman" panose="02020603050405020304" pitchFamily="18" charset="0"/>
                        </a:rPr>
                        <a:t>viện </a:t>
                      </a:r>
                      <a:r>
                        <a:rPr lang="en-US" sz="1800" smtClean="0">
                          <a:solidFill>
                            <a:srgbClr val="000000"/>
                          </a:solidFill>
                          <a:effectLst/>
                          <a:latin typeface="Times New Roman" panose="02020603050405020304" pitchFamily="18" charset="0"/>
                          <a:cs typeface="Times New Roman" panose="02020603050405020304" pitchFamily="18" charset="0"/>
                        </a:rPr>
                        <a:t>CCTQG </a:t>
                      </a:r>
                      <a:r>
                        <a:rPr lang="en-US" sz="1800">
                          <a:solidFill>
                            <a:srgbClr val="000000"/>
                          </a:solidFill>
                          <a:effectLst/>
                          <a:latin typeface="Times New Roman" panose="02020603050405020304" pitchFamily="18" charset="0"/>
                          <a:cs typeface="Times New Roman" panose="02020603050405020304" pitchFamily="18" charset="0"/>
                        </a:rPr>
                        <a:t>Hồ Chí Minh</a:t>
                      </a:r>
                    </a:p>
                  </a:txBody>
                  <a:tcPr marL="68580" marR="68580" marT="0" marB="0" anchor="ctr"/>
                </a:tc>
                <a:extLst>
                  <a:ext uri="{0D108BD9-81ED-4DB2-BD59-A6C34878D82A}">
                    <a16:rowId xmlns:a16="http://schemas.microsoft.com/office/drawing/2014/main" xmlns="" val="913130980"/>
                  </a:ext>
                </a:extLst>
              </a:tr>
              <a:tr h="392231">
                <a:tc>
                  <a:txBody>
                    <a:bodyPr/>
                    <a:lstStyle/>
                    <a:p>
                      <a:pPr algn="ctr"/>
                      <a:r>
                        <a:rPr lang="en-US" sz="1800" b="1" smtClean="0">
                          <a:latin typeface="Times New Roman" panose="02020603050405020304" pitchFamily="18" charset="0"/>
                          <a:cs typeface="Times New Roman" panose="02020603050405020304" pitchFamily="18" charset="0"/>
                        </a:rPr>
                        <a:t>6</a:t>
                      </a:r>
                      <a:endParaRPr lang="en-US" sz="1800" b="1">
                        <a:latin typeface="Times New Roman" panose="02020603050405020304" pitchFamily="18" charset="0"/>
                        <a:cs typeface="Times New Roman" panose="02020603050405020304" pitchFamily="18" charset="0"/>
                      </a:endParaRPr>
                    </a:p>
                  </a:txBody>
                  <a:tcPr/>
                </a:tc>
                <a:tc>
                  <a:txBody>
                    <a:bodyPr/>
                    <a:lstStyle/>
                    <a:p>
                      <a:pPr algn="ctr">
                        <a:lnSpc>
                          <a:spcPct val="120000"/>
                        </a:lnSpc>
                        <a:spcAft>
                          <a:spcPts val="0"/>
                        </a:spcAft>
                      </a:pPr>
                      <a:r>
                        <a:rPr lang="vi-VN" sz="2000">
                          <a:solidFill>
                            <a:srgbClr val="000000"/>
                          </a:solidFill>
                          <a:effectLst/>
                          <a:latin typeface="+mj-lt"/>
                          <a:cs typeface="Times New Roman" panose="02020603050405020304" pitchFamily="18" charset="0"/>
                        </a:rPr>
                        <a:t>Kết thúc chụp ảnh lưu niệm</a:t>
                      </a:r>
                      <a:endParaRPr lang="en-US" sz="2000">
                        <a:solidFill>
                          <a:srgbClr val="000000"/>
                        </a:solidFill>
                        <a:effectLst/>
                        <a:latin typeface="+mj-lt"/>
                        <a:cs typeface="Times New Roman" panose="02020603050405020304" pitchFamily="18" charset="0"/>
                      </a:endParaRPr>
                    </a:p>
                  </a:txBody>
                  <a:tcPr marL="68580" marR="68580" marT="0" marB="0" anchor="ctr"/>
                </a:tc>
                <a:tc>
                  <a:txBody>
                    <a:bodyPr/>
                    <a:lstStyle/>
                    <a:p>
                      <a:pPr algn="ctr">
                        <a:lnSpc>
                          <a:spcPct val="120000"/>
                        </a:lnSpc>
                        <a:spcAft>
                          <a:spcPts val="0"/>
                        </a:spcAft>
                      </a:pPr>
                      <a:r>
                        <a:rPr lang="vi-VN" sz="1800">
                          <a:solidFill>
                            <a:srgbClr val="000000"/>
                          </a:solidFill>
                          <a:effectLst/>
                          <a:latin typeface="+mj-lt"/>
                          <a:cs typeface="Times New Roman" panose="02020603050405020304" pitchFamily="18" charset="0"/>
                        </a:rPr>
                        <a:t>Đại biểu</a:t>
                      </a:r>
                      <a:endParaRPr lang="en-US" sz="1800">
                        <a:solidFill>
                          <a:srgbClr val="000000"/>
                        </a:solidFill>
                        <a:effectLst/>
                        <a:latin typeface="+mj-lt"/>
                        <a:cs typeface="Times New Roman" panose="02020603050405020304" pitchFamily="18" charset="0"/>
                      </a:endParaRPr>
                    </a:p>
                  </a:txBody>
                  <a:tcPr marL="68580" marR="68580" marT="0" marB="0" anchor="ctr"/>
                </a:tc>
                <a:extLst>
                  <a:ext uri="{0D108BD9-81ED-4DB2-BD59-A6C34878D82A}">
                    <a16:rowId xmlns:a16="http://schemas.microsoft.com/office/drawing/2014/main" xmlns="" val="3202314049"/>
                  </a:ext>
                </a:extLst>
              </a:tr>
            </a:tbl>
          </a:graphicData>
        </a:graphic>
      </p:graphicFrame>
    </p:spTree>
    <p:extLst>
      <p:ext uri="{BB962C8B-B14F-4D97-AF65-F5344CB8AC3E}">
        <p14:creationId xmlns:p14="http://schemas.microsoft.com/office/powerpoint/2010/main" val="1596710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1641" y="419854"/>
            <a:ext cx="8181559" cy="1954916"/>
          </a:xfrm>
          <a:ln>
            <a:solidFill>
              <a:srgbClr val="FFFF00"/>
            </a:solidFill>
          </a:ln>
        </p:spPr>
        <p:txBody>
          <a:bodyPr>
            <a:noAutofit/>
          </a:bodyPr>
          <a:lstStyle/>
          <a:p>
            <a:pPr algn="ctr">
              <a:spcAft>
                <a:spcPts val="600"/>
              </a:spcAft>
            </a:pPr>
            <a:r>
              <a:rPr lang="vi-VN" sz="2600" b="1" smtClean="0">
                <a:solidFill>
                  <a:srgbClr val="FFC000"/>
                </a:solidFill>
                <a:cs typeface="Times New Roman" panose="02020603050405020304" pitchFamily="18" charset="0"/>
              </a:rPr>
              <a:t>PHÁT BIỂU </a:t>
            </a:r>
            <a:r>
              <a:rPr lang="en-US" sz="2600" b="1" smtClean="0">
                <a:solidFill>
                  <a:srgbClr val="FFC000"/>
                </a:solidFill>
                <a:latin typeface="Times New Roman" panose="02020603050405020304" pitchFamily="18" charset="0"/>
                <a:cs typeface="Times New Roman" panose="02020603050405020304" pitchFamily="18" charset="0"/>
              </a:rPr>
              <a:t>CÔNG BỐ</a:t>
            </a:r>
            <a:br>
              <a:rPr lang="en-US" sz="2600" b="1" smtClean="0">
                <a:solidFill>
                  <a:srgbClr val="FFC000"/>
                </a:solidFill>
                <a:latin typeface="Times New Roman" panose="02020603050405020304" pitchFamily="18" charset="0"/>
                <a:cs typeface="Times New Roman" panose="02020603050405020304" pitchFamily="18" charset="0"/>
              </a:rPr>
            </a:br>
            <a:r>
              <a:rPr lang="en-US" sz="2600" b="1" smtClean="0">
                <a:solidFill>
                  <a:srgbClr val="FFC000"/>
                </a:solidFill>
                <a:latin typeface="Times New Roman" panose="02020603050405020304" pitchFamily="18" charset="0"/>
                <a:cs typeface="Times New Roman" panose="02020603050405020304" pitchFamily="18" charset="0"/>
              </a:rPr>
              <a:t> </a:t>
            </a:r>
            <a:r>
              <a:rPr lang="vi-VN" sz="2600" b="1" smtClean="0">
                <a:solidFill>
                  <a:srgbClr val="FFC000"/>
                </a:solidFill>
                <a:latin typeface="Times New Roman" panose="02020603050405020304" pitchFamily="18" charset="0"/>
                <a:cs typeface="Times New Roman" panose="02020603050405020304" pitchFamily="18" charset="0"/>
              </a:rPr>
              <a:t>CHIẾN LƯỢC PHÁT </a:t>
            </a:r>
            <a:r>
              <a:rPr lang="vi-VN" sz="2600" b="1" smtClean="0">
                <a:solidFill>
                  <a:srgbClr val="FFC000"/>
                </a:solidFill>
                <a:cs typeface="Times New Roman" panose="02020603050405020304" pitchFamily="18" charset="0"/>
              </a:rPr>
              <a:t>TRIỂN HỌC VIỆN </a:t>
            </a:r>
            <a:r>
              <a:rPr lang="en-US" sz="2600" b="1" smtClean="0">
                <a:solidFill>
                  <a:srgbClr val="FFC000"/>
                </a:solidFill>
                <a:cs typeface="Times New Roman" panose="02020603050405020304" pitchFamily="18" charset="0"/>
              </a:rPr>
              <a:t/>
            </a:r>
            <a:br>
              <a:rPr lang="en-US" sz="2600" b="1" smtClean="0">
                <a:solidFill>
                  <a:srgbClr val="FFC000"/>
                </a:solidFill>
                <a:cs typeface="Times New Roman" panose="02020603050405020304" pitchFamily="18" charset="0"/>
              </a:rPr>
            </a:br>
            <a:r>
              <a:rPr lang="en-US" sz="2600" b="1" smtClean="0">
                <a:solidFill>
                  <a:srgbClr val="FFC000"/>
                </a:solidFill>
                <a:latin typeface="Times New Roman" panose="02020603050405020304" pitchFamily="18" charset="0"/>
                <a:cs typeface="Times New Roman" panose="02020603050405020304" pitchFamily="18" charset="0"/>
              </a:rPr>
              <a:t>BÁO </a:t>
            </a:r>
            <a:r>
              <a:rPr lang="en-US" sz="2600" b="1">
                <a:solidFill>
                  <a:srgbClr val="FFC000"/>
                </a:solidFill>
                <a:latin typeface="Times New Roman" panose="02020603050405020304" pitchFamily="18" charset="0"/>
                <a:cs typeface="Times New Roman" panose="02020603050405020304" pitchFamily="18" charset="0"/>
              </a:rPr>
              <a:t>CHÍ VÀ TUYÊN TRUYỀN </a:t>
            </a:r>
            <a:r>
              <a:rPr lang="en-US" sz="2600" b="1" smtClean="0">
                <a:solidFill>
                  <a:srgbClr val="FFC000"/>
                </a:solidFill>
                <a:latin typeface="Times New Roman" panose="02020603050405020304" pitchFamily="18" charset="0"/>
                <a:cs typeface="Times New Roman" panose="02020603050405020304" pitchFamily="18" charset="0"/>
              </a:rPr>
              <a:t>ĐẾN </a:t>
            </a:r>
            <a:r>
              <a:rPr lang="en-US" sz="2600" b="1">
                <a:solidFill>
                  <a:srgbClr val="FFC000"/>
                </a:solidFill>
                <a:latin typeface="Times New Roman" panose="02020603050405020304" pitchFamily="18" charset="0"/>
                <a:cs typeface="Times New Roman" panose="02020603050405020304" pitchFamily="18" charset="0"/>
              </a:rPr>
              <a:t>NĂM 2030, </a:t>
            </a:r>
            <a:r>
              <a:rPr lang="en-US" sz="2600" b="1" smtClean="0">
                <a:solidFill>
                  <a:srgbClr val="FFC000"/>
                </a:solidFill>
                <a:latin typeface="Times New Roman" panose="02020603050405020304" pitchFamily="18" charset="0"/>
                <a:cs typeface="Times New Roman" panose="02020603050405020304" pitchFamily="18" charset="0"/>
              </a:rPr>
              <a:t/>
            </a:r>
            <a:br>
              <a:rPr lang="en-US" sz="2600" b="1" smtClean="0">
                <a:solidFill>
                  <a:srgbClr val="FFC000"/>
                </a:solidFill>
                <a:latin typeface="Times New Roman" panose="02020603050405020304" pitchFamily="18" charset="0"/>
                <a:cs typeface="Times New Roman" panose="02020603050405020304" pitchFamily="18" charset="0"/>
              </a:rPr>
            </a:br>
            <a:r>
              <a:rPr lang="en-US" sz="2600" b="1" smtClean="0">
                <a:solidFill>
                  <a:srgbClr val="FFC000"/>
                </a:solidFill>
                <a:latin typeface="Times New Roman" panose="02020603050405020304" pitchFamily="18" charset="0"/>
                <a:cs typeface="Times New Roman" panose="02020603050405020304" pitchFamily="18" charset="0"/>
              </a:rPr>
              <a:t>TẦM </a:t>
            </a:r>
            <a:r>
              <a:rPr lang="en-US" sz="2600" b="1">
                <a:solidFill>
                  <a:srgbClr val="FFC000"/>
                </a:solidFill>
                <a:latin typeface="Times New Roman" panose="02020603050405020304" pitchFamily="18" charset="0"/>
                <a:cs typeface="Times New Roman" panose="02020603050405020304" pitchFamily="18" charset="0"/>
              </a:rPr>
              <a:t>NHÌN ĐẾN NĂM </a:t>
            </a:r>
            <a:r>
              <a:rPr lang="en-US" sz="2600" b="1" smtClean="0">
                <a:solidFill>
                  <a:srgbClr val="FFC000"/>
                </a:solidFill>
                <a:latin typeface="Times New Roman" panose="02020603050405020304" pitchFamily="18" charset="0"/>
                <a:cs typeface="Times New Roman" panose="02020603050405020304" pitchFamily="18" charset="0"/>
              </a:rPr>
              <a:t>2045</a:t>
            </a:r>
            <a:br>
              <a:rPr lang="en-US" sz="2600" b="1" smtClean="0">
                <a:solidFill>
                  <a:srgbClr val="FFC000"/>
                </a:solidFill>
                <a:latin typeface="Times New Roman" panose="02020603050405020304" pitchFamily="18" charset="0"/>
                <a:cs typeface="Times New Roman" panose="02020603050405020304" pitchFamily="18" charset="0"/>
              </a:rPr>
            </a:br>
            <a:r>
              <a:rPr lang="en-US" sz="2600" b="1">
                <a:solidFill>
                  <a:srgbClr val="FFC000"/>
                </a:solidFill>
                <a:latin typeface="Times New Roman" panose="02020603050405020304" pitchFamily="18" charset="0"/>
                <a:cs typeface="Times New Roman" panose="02020603050405020304" pitchFamily="18" charset="0"/>
              </a:rPr>
              <a:t/>
            </a:r>
            <a:br>
              <a:rPr lang="en-US" sz="2600" b="1">
                <a:solidFill>
                  <a:srgbClr val="FFC000"/>
                </a:solidFill>
                <a:latin typeface="Times New Roman" panose="02020603050405020304" pitchFamily="18" charset="0"/>
                <a:cs typeface="Times New Roman" panose="02020603050405020304" pitchFamily="18" charset="0"/>
              </a:rPr>
            </a:br>
            <a:r>
              <a:rPr lang="en-US" sz="2600" b="1" smtClean="0">
                <a:solidFill>
                  <a:srgbClr val="FFC000"/>
                </a:solidFill>
                <a:latin typeface="Times New Roman" panose="02020603050405020304" pitchFamily="18" charset="0"/>
                <a:cs typeface="Times New Roman" panose="02020603050405020304" pitchFamily="18" charset="0"/>
              </a:rPr>
              <a:t/>
            </a:r>
            <a:br>
              <a:rPr lang="en-US" sz="2600" b="1" smtClean="0">
                <a:solidFill>
                  <a:srgbClr val="FFC000"/>
                </a:solidFill>
                <a:latin typeface="Times New Roman" panose="02020603050405020304" pitchFamily="18" charset="0"/>
                <a:cs typeface="Times New Roman" panose="02020603050405020304" pitchFamily="18" charset="0"/>
              </a:rPr>
            </a:br>
            <a:r>
              <a:rPr lang="en-US" sz="2600" b="1">
                <a:solidFill>
                  <a:srgbClr val="FFC000"/>
                </a:solidFill>
                <a:latin typeface="Times New Roman" panose="02020603050405020304" pitchFamily="18" charset="0"/>
                <a:cs typeface="Times New Roman" panose="02020603050405020304" pitchFamily="18" charset="0"/>
              </a:rPr>
              <a:t/>
            </a:r>
            <a:br>
              <a:rPr lang="en-US" sz="2600" b="1">
                <a:solidFill>
                  <a:srgbClr val="FFC000"/>
                </a:solidFill>
                <a:latin typeface="Times New Roman" panose="02020603050405020304" pitchFamily="18" charset="0"/>
                <a:cs typeface="Times New Roman" panose="02020603050405020304" pitchFamily="18" charset="0"/>
              </a:rPr>
            </a:br>
            <a:endParaRPr lang="en-US" sz="2600" b="1">
              <a:solidFill>
                <a:srgbClr val="FFC000"/>
              </a:solidFill>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idx="1"/>
          </p:nvPr>
        </p:nvSpPr>
        <p:spPr>
          <a:xfrm>
            <a:off x="6411308" y="5247700"/>
            <a:ext cx="3455305" cy="1030013"/>
          </a:xfrm>
          <a:ln>
            <a:solidFill>
              <a:srgbClr val="002060"/>
            </a:solidFill>
          </a:ln>
        </p:spPr>
        <p:txBody>
          <a:bodyPr/>
          <a:lstStyle/>
          <a:p>
            <a:pPr algn="ctr">
              <a:spcBef>
                <a:spcPts val="0"/>
              </a:spcBef>
            </a:pPr>
            <a:r>
              <a:rPr lang="vi-VN" sz="1800" b="1" i="1">
                <a:solidFill>
                  <a:srgbClr val="002060"/>
                </a:solidFill>
                <a:cs typeface="Times New Roman" panose="02020603050405020304" pitchFamily="18" charset="0"/>
              </a:rPr>
              <a:t>Đ/c Mai Đức Ngọc</a:t>
            </a:r>
            <a:endParaRPr lang="en-US" sz="1800" b="1" i="1">
              <a:solidFill>
                <a:srgbClr val="002060"/>
              </a:solidFill>
              <a:latin typeface="Times New Roman" panose="02020603050405020304" pitchFamily="18" charset="0"/>
              <a:cs typeface="Times New Roman" panose="02020603050405020304" pitchFamily="18" charset="0"/>
            </a:endParaRPr>
          </a:p>
          <a:p>
            <a:pPr algn="ctr">
              <a:spcBef>
                <a:spcPts val="0"/>
              </a:spcBef>
            </a:pPr>
            <a:r>
              <a:rPr lang="vi-VN" sz="1800">
                <a:solidFill>
                  <a:srgbClr val="002060"/>
                </a:solidFill>
                <a:cs typeface="Times New Roman" panose="02020603050405020304" pitchFamily="18" charset="0"/>
              </a:rPr>
              <a:t>Bí thư Đảng ủy, </a:t>
            </a:r>
            <a:endParaRPr lang="en-US" sz="1800">
              <a:solidFill>
                <a:srgbClr val="002060"/>
              </a:solidFill>
              <a:latin typeface="Times New Roman" panose="02020603050405020304" pitchFamily="18" charset="0"/>
              <a:cs typeface="Times New Roman" panose="02020603050405020304" pitchFamily="18" charset="0"/>
            </a:endParaRPr>
          </a:p>
          <a:p>
            <a:pPr algn="ctr">
              <a:spcBef>
                <a:spcPts val="0"/>
              </a:spcBef>
            </a:pPr>
            <a:r>
              <a:rPr lang="vi-VN" sz="1800">
                <a:solidFill>
                  <a:srgbClr val="002060"/>
                </a:solidFill>
                <a:cs typeface="Times New Roman" panose="02020603050405020304" pitchFamily="18" charset="0"/>
              </a:rPr>
              <a:t>Chủ tịch Hội đồng trường Học </a:t>
            </a:r>
            <a:r>
              <a:rPr lang="vi-VN" sz="1800" smtClean="0">
                <a:solidFill>
                  <a:srgbClr val="002060"/>
                </a:solidFill>
                <a:cs typeface="Times New Roman" panose="02020603050405020304" pitchFamily="18" charset="0"/>
              </a:rPr>
              <a:t>viện</a:t>
            </a:r>
            <a:endParaRPr lang="en-US" sz="1800">
              <a:solidFill>
                <a:srgbClr val="002060"/>
              </a:solidFill>
              <a:latin typeface="Times New Roman" panose="02020603050405020304" pitchFamily="18" charset="0"/>
              <a:cs typeface="Times New Roman" panose="02020603050405020304" pitchFamily="18" charset="0"/>
            </a:endParaRPr>
          </a:p>
        </p:txBody>
      </p:sp>
      <p:pic>
        <p:nvPicPr>
          <p:cNvPr id="7" name="Picture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896991" y="2549966"/>
            <a:ext cx="2637228" cy="3741738"/>
          </a:xfrm>
          <a:ln>
            <a:solidFill>
              <a:srgbClr val="00B0F0"/>
            </a:solidFill>
          </a:ln>
        </p:spPr>
      </p:pic>
      <p:pic>
        <p:nvPicPr>
          <p:cNvPr id="13" name="Content Placeholder 12"/>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411308" y="2644559"/>
            <a:ext cx="3455305" cy="2526530"/>
          </a:xfrm>
        </p:spPr>
      </p:pic>
    </p:spTree>
    <p:extLst>
      <p:ext uri="{BB962C8B-B14F-4D97-AF65-F5344CB8AC3E}">
        <p14:creationId xmlns:p14="http://schemas.microsoft.com/office/powerpoint/2010/main" val="968035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014" y="1755227"/>
            <a:ext cx="6474372" cy="3373821"/>
          </a:xfrm>
          <a:ln>
            <a:solidFill>
              <a:srgbClr val="FFC000"/>
            </a:solidFill>
          </a:ln>
        </p:spPr>
        <p:txBody>
          <a:bodyPr>
            <a:noAutofit/>
          </a:bodyPr>
          <a:lstStyle/>
          <a:p>
            <a:pPr algn="ctr">
              <a:lnSpc>
                <a:spcPct val="120000"/>
              </a:lnSpc>
              <a:spcBef>
                <a:spcPts val="0"/>
              </a:spcBef>
            </a:pPr>
            <a:r>
              <a:rPr lang="en-US" sz="2300" b="1" smtClean="0">
                <a:solidFill>
                  <a:srgbClr val="FFC000"/>
                </a:solidFill>
                <a:cs typeface="Times New Roman" panose="02020603050405020304" pitchFamily="18" charset="0"/>
              </a:rPr>
              <a:t/>
            </a:r>
            <a:br>
              <a:rPr lang="en-US" sz="2300" b="1" smtClean="0">
                <a:solidFill>
                  <a:srgbClr val="FFC000"/>
                </a:solidFill>
                <a:cs typeface="Times New Roman" panose="02020603050405020304" pitchFamily="18" charset="0"/>
              </a:rPr>
            </a:br>
            <a:r>
              <a:rPr lang="en-US" sz="2300" b="1" smtClean="0">
                <a:solidFill>
                  <a:srgbClr val="FFC000"/>
                </a:solidFill>
                <a:cs typeface="Times New Roman" panose="02020603050405020304" pitchFamily="18" charset="0"/>
              </a:rPr>
              <a:t/>
            </a:r>
            <a:br>
              <a:rPr lang="en-US" sz="2300" b="1" smtClean="0">
                <a:solidFill>
                  <a:srgbClr val="FFC000"/>
                </a:solidFill>
                <a:cs typeface="Times New Roman" panose="02020603050405020304" pitchFamily="18" charset="0"/>
              </a:rPr>
            </a:br>
            <a:r>
              <a:rPr lang="vi-VN" sz="2300" b="1" smtClean="0">
                <a:solidFill>
                  <a:srgbClr val="FFC000"/>
                </a:solidFill>
                <a:cs typeface="Times New Roman" panose="02020603050405020304" pitchFamily="18" charset="0"/>
              </a:rPr>
              <a:t>PHÁT BIỂU </a:t>
            </a:r>
            <a:r>
              <a:rPr lang="en-US" sz="2300" b="1" smtClean="0">
                <a:solidFill>
                  <a:srgbClr val="FFC000"/>
                </a:solidFill>
                <a:latin typeface="Times New Roman" panose="02020603050405020304" pitchFamily="18" charset="0"/>
                <a:cs typeface="Times New Roman" panose="02020603050405020304" pitchFamily="18" charset="0"/>
              </a:rPr>
              <a:t/>
            </a:r>
            <a:br>
              <a:rPr lang="en-US" sz="2300" b="1" smtClean="0">
                <a:solidFill>
                  <a:srgbClr val="FFC000"/>
                </a:solidFill>
                <a:latin typeface="Times New Roman" panose="02020603050405020304" pitchFamily="18" charset="0"/>
                <a:cs typeface="Times New Roman" panose="02020603050405020304" pitchFamily="18" charset="0"/>
              </a:rPr>
            </a:br>
            <a:r>
              <a:rPr lang="en-US" sz="2500" b="1" smtClean="0">
                <a:solidFill>
                  <a:srgbClr val="FFC000"/>
                </a:solidFill>
                <a:latin typeface="Times New Roman" panose="02020603050405020304" pitchFamily="18" charset="0"/>
                <a:cs typeface="Times New Roman" panose="02020603050405020304" pitchFamily="18" charset="0"/>
              </a:rPr>
              <a:t>Kế </a:t>
            </a:r>
            <a:r>
              <a:rPr lang="en-US" sz="2500" b="1">
                <a:solidFill>
                  <a:srgbClr val="FFC000"/>
                </a:solidFill>
                <a:latin typeface="Times New Roman" panose="02020603050405020304" pitchFamily="18" charset="0"/>
                <a:cs typeface="Times New Roman" panose="02020603050405020304" pitchFamily="18" charset="0"/>
              </a:rPr>
              <a:t>hoạch thực hiện các mục tiêu chiến lược, </a:t>
            </a:r>
            <a:r>
              <a:rPr lang="en-US" sz="2500" b="1" smtClean="0">
                <a:solidFill>
                  <a:srgbClr val="FFC000"/>
                </a:solidFill>
                <a:latin typeface="Times New Roman" panose="02020603050405020304" pitchFamily="18" charset="0"/>
                <a:cs typeface="Times New Roman" panose="02020603050405020304" pitchFamily="18" charset="0"/>
              </a:rPr>
              <a:t>chỉ </a:t>
            </a:r>
            <a:r>
              <a:rPr lang="en-US" sz="2500" b="1">
                <a:solidFill>
                  <a:srgbClr val="FFC000"/>
                </a:solidFill>
                <a:latin typeface="Times New Roman" panose="02020603050405020304" pitchFamily="18" charset="0"/>
                <a:cs typeface="Times New Roman" panose="02020603050405020304" pitchFamily="18" charset="0"/>
              </a:rPr>
              <a:t>số thực hiện chính của Học viện nói chung và </a:t>
            </a:r>
            <a:r>
              <a:rPr lang="en-US" sz="2500" b="1" smtClean="0">
                <a:solidFill>
                  <a:srgbClr val="FFC000"/>
                </a:solidFill>
                <a:latin typeface="Times New Roman" panose="02020603050405020304" pitchFamily="18" charset="0"/>
                <a:cs typeface="Times New Roman" panose="02020603050405020304" pitchFamily="18" charset="0"/>
              </a:rPr>
              <a:t>các </a:t>
            </a:r>
            <a:r>
              <a:rPr lang="en-US" sz="2500" b="1">
                <a:solidFill>
                  <a:srgbClr val="FFC000"/>
                </a:solidFill>
                <a:latin typeface="Times New Roman" panose="02020603050405020304" pitchFamily="18" charset="0"/>
                <a:cs typeface="Times New Roman" panose="02020603050405020304" pitchFamily="18" charset="0"/>
              </a:rPr>
              <a:t>đơn vị trực thuộc Học viện nói riêng</a:t>
            </a:r>
            <a:br>
              <a:rPr lang="en-US" sz="2500" b="1">
                <a:solidFill>
                  <a:srgbClr val="FFC000"/>
                </a:solidFill>
                <a:latin typeface="Times New Roman" panose="02020603050405020304" pitchFamily="18" charset="0"/>
                <a:cs typeface="Times New Roman" panose="02020603050405020304" pitchFamily="18" charset="0"/>
              </a:rPr>
            </a:br>
            <a:r>
              <a:rPr lang="en-US" sz="2500" b="1" smtClean="0">
                <a:solidFill>
                  <a:srgbClr val="FFC000"/>
                </a:solidFill>
                <a:latin typeface="Times New Roman" panose="02020603050405020304" pitchFamily="18" charset="0"/>
                <a:cs typeface="Times New Roman" panose="02020603050405020304" pitchFamily="18" charset="0"/>
              </a:rPr>
              <a:t> </a:t>
            </a:r>
            <a:br>
              <a:rPr lang="en-US" sz="2500" b="1" smtClean="0">
                <a:solidFill>
                  <a:srgbClr val="FFC000"/>
                </a:solidFill>
                <a:latin typeface="Times New Roman" panose="02020603050405020304" pitchFamily="18" charset="0"/>
                <a:cs typeface="Times New Roman" panose="02020603050405020304" pitchFamily="18" charset="0"/>
              </a:rPr>
            </a:br>
            <a:r>
              <a:rPr lang="en-US" sz="1800" b="1" i="1" smtClean="0">
                <a:solidFill>
                  <a:srgbClr val="002060"/>
                </a:solidFill>
                <a:latin typeface="Times New Roman" panose="02020603050405020304" pitchFamily="18" charset="0"/>
                <a:cs typeface="Times New Roman" panose="02020603050405020304" pitchFamily="18" charset="0"/>
              </a:rPr>
              <a:t>Đ/c </a:t>
            </a:r>
            <a:r>
              <a:rPr lang="en-US" sz="1800" b="1" i="1">
                <a:solidFill>
                  <a:srgbClr val="002060"/>
                </a:solidFill>
                <a:latin typeface="Times New Roman" panose="02020603050405020304" pitchFamily="18" charset="0"/>
                <a:cs typeface="Times New Roman" panose="02020603050405020304" pitchFamily="18" charset="0"/>
              </a:rPr>
              <a:t>Phạm Minh Sơn</a:t>
            </a:r>
            <a:r>
              <a:rPr lang="en-US" sz="1800">
                <a:solidFill>
                  <a:srgbClr val="002060"/>
                </a:solidFill>
                <a:latin typeface="Times New Roman" panose="02020603050405020304" pitchFamily="18" charset="0"/>
                <a:cs typeface="Times New Roman" panose="02020603050405020304" pitchFamily="18" charset="0"/>
              </a:rPr>
              <a:t>, </a:t>
            </a:r>
            <a:br>
              <a:rPr lang="en-US" sz="1800">
                <a:solidFill>
                  <a:srgbClr val="002060"/>
                </a:solidFill>
                <a:latin typeface="Times New Roman" panose="02020603050405020304" pitchFamily="18" charset="0"/>
                <a:cs typeface="Times New Roman" panose="02020603050405020304" pitchFamily="18" charset="0"/>
              </a:rPr>
            </a:br>
            <a:r>
              <a:rPr lang="en-US" sz="1800">
                <a:solidFill>
                  <a:srgbClr val="002060"/>
                </a:solidFill>
                <a:latin typeface="Times New Roman" panose="02020603050405020304" pitchFamily="18" charset="0"/>
                <a:cs typeface="Times New Roman" panose="02020603050405020304" pitchFamily="18" charset="0"/>
              </a:rPr>
              <a:t>Phó </a:t>
            </a:r>
            <a:r>
              <a:rPr lang="vi-VN" sz="1800">
                <a:solidFill>
                  <a:srgbClr val="002060"/>
                </a:solidFill>
                <a:cs typeface="Times New Roman" panose="02020603050405020304" pitchFamily="18" charset="0"/>
              </a:rPr>
              <a:t>Bí thư Đảng </a:t>
            </a:r>
            <a:r>
              <a:rPr lang="vi-VN" sz="1800" smtClean="0">
                <a:solidFill>
                  <a:srgbClr val="002060"/>
                </a:solidFill>
                <a:cs typeface="Times New Roman" panose="02020603050405020304" pitchFamily="18" charset="0"/>
              </a:rPr>
              <a:t>ủy,</a:t>
            </a:r>
            <a:r>
              <a:rPr lang="en-US" sz="1800" smtClean="0">
                <a:solidFill>
                  <a:srgbClr val="002060"/>
                </a:solidFill>
                <a:latin typeface="Times New Roman" panose="02020603050405020304" pitchFamily="18" charset="0"/>
                <a:cs typeface="Times New Roman" panose="02020603050405020304" pitchFamily="18" charset="0"/>
              </a:rPr>
              <a:t> </a:t>
            </a:r>
            <a:r>
              <a:rPr lang="vi-VN" sz="1800" smtClean="0">
                <a:solidFill>
                  <a:srgbClr val="002060"/>
                </a:solidFill>
                <a:cs typeface="Times New Roman" panose="02020603050405020304" pitchFamily="18" charset="0"/>
              </a:rPr>
              <a:t>Giám </a:t>
            </a:r>
            <a:r>
              <a:rPr lang="en-US" sz="1800" spc="-30">
                <a:solidFill>
                  <a:srgbClr val="002060"/>
                </a:solidFill>
                <a:latin typeface="Times New Roman" panose="02020603050405020304" pitchFamily="18" charset="0"/>
                <a:cs typeface="Times New Roman" panose="02020603050405020304" pitchFamily="18" charset="0"/>
              </a:rPr>
              <a:t>Đốc Học viện</a:t>
            </a:r>
            <a:r>
              <a:rPr lang="en-US" sz="1800">
                <a:solidFill>
                  <a:srgbClr val="002060"/>
                </a:solidFill>
                <a:latin typeface="Times New Roman" panose="02020603050405020304" pitchFamily="18" charset="0"/>
                <a:cs typeface="Times New Roman" panose="02020603050405020304" pitchFamily="18" charset="0"/>
              </a:rPr>
              <a:t/>
            </a:r>
            <a:br>
              <a:rPr lang="en-US" sz="1800">
                <a:solidFill>
                  <a:srgbClr val="002060"/>
                </a:solidFill>
                <a:latin typeface="Times New Roman" panose="02020603050405020304" pitchFamily="18" charset="0"/>
                <a:cs typeface="Times New Roman" panose="02020603050405020304" pitchFamily="18" charset="0"/>
              </a:rPr>
            </a:br>
            <a:endParaRPr lang="en-US" sz="1800" b="1">
              <a:solidFill>
                <a:srgbClr val="FFC000"/>
              </a:solidFill>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0679" r="10679"/>
          <a:stretch>
            <a:fillRect/>
          </a:stretch>
        </p:blipFill>
        <p:spPr>
          <a:xfrm>
            <a:off x="8282152" y="1755775"/>
            <a:ext cx="2792247" cy="3390586"/>
          </a:xfrm>
        </p:spPr>
      </p:pic>
    </p:spTree>
    <p:extLst>
      <p:ext uri="{BB962C8B-B14F-4D97-AF65-F5344CB8AC3E}">
        <p14:creationId xmlns:p14="http://schemas.microsoft.com/office/powerpoint/2010/main" val="365898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291" y="1376857"/>
            <a:ext cx="8208580" cy="3237184"/>
          </a:xfrm>
          <a:ln>
            <a:solidFill>
              <a:srgbClr val="FFC000"/>
            </a:solidFill>
          </a:ln>
        </p:spPr>
        <p:txBody>
          <a:bodyPr/>
          <a:lstStyle/>
          <a:p>
            <a:pPr algn="ctr">
              <a:lnSpc>
                <a:spcPct val="120000"/>
              </a:lnSpc>
              <a:spcAft>
                <a:spcPts val="0"/>
              </a:spcAft>
            </a:pPr>
            <a:r>
              <a:rPr lang="en-US" sz="3000" b="1" smtClean="0">
                <a:solidFill>
                  <a:srgbClr val="FFC000"/>
                </a:solidFill>
                <a:latin typeface="Times New Roman" panose="02020603050405020304" pitchFamily="18" charset="0"/>
                <a:cs typeface="Times New Roman" panose="02020603050405020304" pitchFamily="18" charset="0"/>
              </a:rPr>
              <a:t>PHÁT BIỂU HƯỞNG ỨNG THỰC HIỆN</a:t>
            </a:r>
            <a:br>
              <a:rPr lang="en-US" sz="3000" b="1" smtClean="0">
                <a:solidFill>
                  <a:srgbClr val="FFC000"/>
                </a:solidFill>
                <a:latin typeface="Times New Roman" panose="02020603050405020304" pitchFamily="18" charset="0"/>
                <a:cs typeface="Times New Roman" panose="02020603050405020304" pitchFamily="18" charset="0"/>
              </a:rPr>
            </a:br>
            <a:r>
              <a:rPr lang="en-US" sz="3000" b="1" smtClean="0">
                <a:solidFill>
                  <a:srgbClr val="FFC000"/>
                </a:solidFill>
                <a:latin typeface="Times New Roman" panose="02020603050405020304" pitchFamily="18" charset="0"/>
                <a:cs typeface="Times New Roman" panose="02020603050405020304" pitchFamily="18" charset="0"/>
              </a:rPr>
              <a:t> CHIẾN LƯỢC PHÁT TRIỂN HỌC VIỆN </a:t>
            </a:r>
            <a:r>
              <a:rPr lang="en-US" sz="2500" smtClean="0">
                <a:solidFill>
                  <a:srgbClr val="FFC000"/>
                </a:solidFill>
                <a:latin typeface="Times New Roman" panose="02020603050405020304" pitchFamily="18" charset="0"/>
                <a:cs typeface="Times New Roman" panose="02020603050405020304" pitchFamily="18" charset="0"/>
              </a:rPr>
              <a:t/>
            </a:r>
            <a:br>
              <a:rPr lang="en-US" sz="2500" smtClean="0">
                <a:solidFill>
                  <a:srgbClr val="FFC000"/>
                </a:solidFill>
                <a:latin typeface="Times New Roman" panose="02020603050405020304" pitchFamily="18" charset="0"/>
                <a:cs typeface="Times New Roman" panose="02020603050405020304" pitchFamily="18" charset="0"/>
              </a:rPr>
            </a:br>
            <a:r>
              <a:rPr lang="en-US" sz="2500" smtClean="0">
                <a:solidFill>
                  <a:srgbClr val="FFC000"/>
                </a:solidFill>
                <a:latin typeface="Times New Roman" panose="02020603050405020304" pitchFamily="18" charset="0"/>
                <a:cs typeface="Times New Roman" panose="02020603050405020304" pitchFamily="18" charset="0"/>
              </a:rPr>
              <a:t/>
            </a:r>
            <a:br>
              <a:rPr lang="en-US" sz="2500" smtClean="0">
                <a:solidFill>
                  <a:srgbClr val="FFC000"/>
                </a:solidFill>
                <a:latin typeface="Times New Roman" panose="02020603050405020304" pitchFamily="18" charset="0"/>
                <a:cs typeface="Times New Roman" panose="02020603050405020304" pitchFamily="18" charset="0"/>
              </a:rPr>
            </a:br>
            <a:r>
              <a:rPr lang="en-US" sz="2500" b="1" i="1" smtClean="0">
                <a:solidFill>
                  <a:srgbClr val="002060"/>
                </a:solidFill>
                <a:latin typeface="Times New Roman" panose="02020603050405020304" pitchFamily="18" charset="0"/>
                <a:cs typeface="Times New Roman" panose="02020603050405020304" pitchFamily="18" charset="0"/>
              </a:rPr>
              <a:t>Đ/c </a:t>
            </a:r>
            <a:r>
              <a:rPr lang="en-US" sz="2500" b="1" i="1">
                <a:solidFill>
                  <a:srgbClr val="002060"/>
                </a:solidFill>
                <a:latin typeface="Times New Roman" panose="02020603050405020304" pitchFamily="18" charset="0"/>
                <a:cs typeface="Times New Roman" panose="02020603050405020304" pitchFamily="18" charset="0"/>
              </a:rPr>
              <a:t>Nguyễn Xuân Phong, </a:t>
            </a:r>
            <a:br>
              <a:rPr lang="en-US" sz="2500" b="1" i="1">
                <a:solidFill>
                  <a:srgbClr val="002060"/>
                </a:solidFill>
                <a:latin typeface="Times New Roman" panose="02020603050405020304" pitchFamily="18" charset="0"/>
                <a:cs typeface="Times New Roman" panose="02020603050405020304" pitchFamily="18" charset="0"/>
              </a:rPr>
            </a:br>
            <a:r>
              <a:rPr lang="en-US" sz="2500">
                <a:solidFill>
                  <a:srgbClr val="002060"/>
                </a:solidFill>
                <a:latin typeface="Times New Roman" panose="02020603050405020304" pitchFamily="18" charset="0"/>
                <a:cs typeface="Times New Roman" panose="02020603050405020304" pitchFamily="18" charset="0"/>
              </a:rPr>
              <a:t>Trưởng khoa Chính trị học</a:t>
            </a:r>
            <a:r>
              <a:rPr lang="en-US" sz="2500" smtClean="0">
                <a:solidFill>
                  <a:srgbClr val="002060"/>
                </a:solidFill>
                <a:latin typeface="Times New Roman" panose="02020603050405020304" pitchFamily="18" charset="0"/>
                <a:cs typeface="Times New Roman" panose="02020603050405020304" pitchFamily="18" charset="0"/>
              </a:rPr>
              <a:t>,</a:t>
            </a:r>
            <a:br>
              <a:rPr lang="en-US" sz="2500" smtClean="0">
                <a:solidFill>
                  <a:srgbClr val="002060"/>
                </a:solidFill>
                <a:latin typeface="Times New Roman" panose="02020603050405020304" pitchFamily="18" charset="0"/>
                <a:cs typeface="Times New Roman" panose="02020603050405020304" pitchFamily="18" charset="0"/>
              </a:rPr>
            </a:br>
            <a:r>
              <a:rPr lang="en-US" sz="2500" spc="-10" smtClean="0">
                <a:solidFill>
                  <a:srgbClr val="002060"/>
                </a:solidFill>
                <a:latin typeface="Times New Roman" panose="02020603050405020304" pitchFamily="18" charset="0"/>
                <a:cs typeface="Times New Roman" panose="02020603050405020304" pitchFamily="18" charset="0"/>
              </a:rPr>
              <a:t>Chủ </a:t>
            </a:r>
            <a:r>
              <a:rPr lang="en-US" sz="2500" spc="-10">
                <a:solidFill>
                  <a:srgbClr val="002060"/>
                </a:solidFill>
                <a:latin typeface="Times New Roman" panose="02020603050405020304" pitchFamily="18" charset="0"/>
                <a:cs typeface="Times New Roman" panose="02020603050405020304" pitchFamily="18" charset="0"/>
              </a:rPr>
              <a:t>tịch Công đoàn Học </a:t>
            </a:r>
            <a:r>
              <a:rPr lang="en-US" sz="2500" spc="-10" smtClean="0">
                <a:solidFill>
                  <a:srgbClr val="002060"/>
                </a:solidFill>
                <a:latin typeface="Times New Roman" panose="02020603050405020304" pitchFamily="18" charset="0"/>
                <a:cs typeface="Times New Roman" panose="02020603050405020304" pitchFamily="18" charset="0"/>
              </a:rPr>
              <a:t>viện</a:t>
            </a:r>
            <a:r>
              <a:rPr lang="en-US" sz="2500" smtClean="0">
                <a:solidFill>
                  <a:srgbClr val="002060"/>
                </a:solidFill>
                <a:latin typeface="Times New Roman" panose="02020603050405020304" pitchFamily="18" charset="0"/>
                <a:cs typeface="Times New Roman" panose="02020603050405020304" pitchFamily="18" charset="0"/>
              </a:rPr>
              <a:t/>
            </a:r>
            <a:br>
              <a:rPr lang="en-US" sz="2500" smtClean="0">
                <a:solidFill>
                  <a:srgbClr val="002060"/>
                </a:solidFill>
                <a:latin typeface="Times New Roman" panose="02020603050405020304" pitchFamily="18" charset="0"/>
                <a:cs typeface="Times New Roman" panose="02020603050405020304" pitchFamily="18" charset="0"/>
              </a:rPr>
            </a:br>
            <a:endParaRPr lang="en-US" sz="2500"/>
          </a:p>
        </p:txBody>
      </p:sp>
    </p:spTree>
    <p:extLst>
      <p:ext uri="{BB962C8B-B14F-4D97-AF65-F5344CB8AC3E}">
        <p14:creationId xmlns:p14="http://schemas.microsoft.com/office/powerpoint/2010/main" val="1009594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492" y="1345324"/>
            <a:ext cx="9170550" cy="3710152"/>
          </a:xfrm>
          <a:ln>
            <a:solidFill>
              <a:srgbClr val="FFC000"/>
            </a:solidFill>
          </a:ln>
        </p:spPr>
        <p:txBody>
          <a:bodyPr/>
          <a:lstStyle/>
          <a:p>
            <a:pPr algn="ctr"/>
            <a:r>
              <a:rPr lang="en-US" sz="3000" b="1" smtClean="0">
                <a:solidFill>
                  <a:srgbClr val="FFC000"/>
                </a:solidFill>
                <a:latin typeface="Times New Roman" panose="02020603050405020304" pitchFamily="18" charset="0"/>
                <a:cs typeface="Times New Roman" panose="02020603050405020304" pitchFamily="18" charset="0"/>
              </a:rPr>
              <a:t/>
            </a:r>
            <a:br>
              <a:rPr lang="en-US" sz="3000" b="1" smtClean="0">
                <a:solidFill>
                  <a:srgbClr val="FFC000"/>
                </a:solidFill>
                <a:latin typeface="Times New Roman" panose="02020603050405020304" pitchFamily="18" charset="0"/>
                <a:cs typeface="Times New Roman" panose="02020603050405020304" pitchFamily="18" charset="0"/>
              </a:rPr>
            </a:br>
            <a:r>
              <a:rPr lang="en-US" sz="3000" b="1">
                <a:solidFill>
                  <a:srgbClr val="FFC000"/>
                </a:solidFill>
                <a:latin typeface="Times New Roman" panose="02020603050405020304" pitchFamily="18" charset="0"/>
                <a:cs typeface="Times New Roman" panose="02020603050405020304" pitchFamily="18" charset="0"/>
              </a:rPr>
              <a:t/>
            </a:r>
            <a:br>
              <a:rPr lang="en-US" sz="3000" b="1">
                <a:solidFill>
                  <a:srgbClr val="FFC000"/>
                </a:solidFill>
                <a:latin typeface="Times New Roman" panose="02020603050405020304" pitchFamily="18" charset="0"/>
                <a:cs typeface="Times New Roman" panose="02020603050405020304" pitchFamily="18" charset="0"/>
              </a:rPr>
            </a:br>
            <a:r>
              <a:rPr lang="en-US" sz="3000" b="1" smtClean="0">
                <a:solidFill>
                  <a:srgbClr val="FFC000"/>
                </a:solidFill>
                <a:latin typeface="Times New Roman" panose="02020603050405020304" pitchFamily="18" charset="0"/>
                <a:cs typeface="Times New Roman" panose="02020603050405020304" pitchFamily="18" charset="0"/>
              </a:rPr>
              <a:t/>
            </a:r>
            <a:br>
              <a:rPr lang="en-US" sz="3000" b="1" smtClean="0">
                <a:solidFill>
                  <a:srgbClr val="FFC000"/>
                </a:solidFill>
                <a:latin typeface="Times New Roman" panose="02020603050405020304" pitchFamily="18" charset="0"/>
                <a:cs typeface="Times New Roman" panose="02020603050405020304" pitchFamily="18" charset="0"/>
              </a:rPr>
            </a:br>
            <a:r>
              <a:rPr lang="en-US" sz="3000" b="1">
                <a:solidFill>
                  <a:srgbClr val="FFC000"/>
                </a:solidFill>
                <a:latin typeface="Times New Roman" panose="02020603050405020304" pitchFamily="18" charset="0"/>
                <a:cs typeface="Times New Roman" panose="02020603050405020304" pitchFamily="18" charset="0"/>
              </a:rPr>
              <a:t/>
            </a:r>
            <a:br>
              <a:rPr lang="en-US" sz="3000" b="1">
                <a:solidFill>
                  <a:srgbClr val="FFC000"/>
                </a:solidFill>
                <a:latin typeface="Times New Roman" panose="02020603050405020304" pitchFamily="18" charset="0"/>
                <a:cs typeface="Times New Roman" panose="02020603050405020304" pitchFamily="18" charset="0"/>
              </a:rPr>
            </a:br>
            <a:r>
              <a:rPr lang="en-US" sz="3000" b="1" smtClean="0">
                <a:solidFill>
                  <a:srgbClr val="FFC000"/>
                </a:solidFill>
                <a:latin typeface="Times New Roman" panose="02020603050405020304" pitchFamily="18" charset="0"/>
                <a:cs typeface="Times New Roman" panose="02020603050405020304" pitchFamily="18" charset="0"/>
              </a:rPr>
              <a:t/>
            </a:r>
            <a:br>
              <a:rPr lang="en-US" sz="3000" b="1" smtClean="0">
                <a:solidFill>
                  <a:srgbClr val="FFC000"/>
                </a:solidFill>
                <a:latin typeface="Times New Roman" panose="02020603050405020304" pitchFamily="18" charset="0"/>
                <a:cs typeface="Times New Roman" panose="02020603050405020304" pitchFamily="18" charset="0"/>
              </a:rPr>
            </a:br>
            <a:r>
              <a:rPr lang="en-US" sz="3000" b="1" smtClean="0">
                <a:solidFill>
                  <a:srgbClr val="FFC000"/>
                </a:solidFill>
                <a:latin typeface="Times New Roman" panose="02020603050405020304" pitchFamily="18" charset="0"/>
                <a:cs typeface="Times New Roman" panose="02020603050405020304" pitchFamily="18" charset="0"/>
              </a:rPr>
              <a:t>PHÁT BIỂU CHỈ ĐẠO CỦA LÃNH ĐẠO </a:t>
            </a:r>
            <a:br>
              <a:rPr lang="en-US" sz="3000" b="1" smtClean="0">
                <a:solidFill>
                  <a:srgbClr val="FFC000"/>
                </a:solidFill>
                <a:latin typeface="Times New Roman" panose="02020603050405020304" pitchFamily="18" charset="0"/>
                <a:cs typeface="Times New Roman" panose="02020603050405020304" pitchFamily="18" charset="0"/>
              </a:rPr>
            </a:br>
            <a:r>
              <a:rPr lang="en-US" sz="3000" b="1" smtClean="0">
                <a:solidFill>
                  <a:srgbClr val="FFC000"/>
                </a:solidFill>
                <a:latin typeface="Times New Roman" panose="02020603050405020304" pitchFamily="18" charset="0"/>
                <a:cs typeface="Times New Roman" panose="02020603050405020304" pitchFamily="18" charset="0"/>
              </a:rPr>
              <a:t>HỌC VIỆN CHÍNH TRỊ QUỐC GIA HỒ CHÍ MINH</a:t>
            </a:r>
            <a:endParaRPr lang="en-US" sz="3000" b="1">
              <a:solidFill>
                <a:srgbClr val="FFC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5208" y="1345324"/>
            <a:ext cx="2448911" cy="2280743"/>
          </a:xfrm>
          <a:prstGeom prst="rect">
            <a:avLst/>
          </a:prstGeom>
        </p:spPr>
      </p:pic>
    </p:spTree>
    <p:extLst>
      <p:ext uri="{BB962C8B-B14F-4D97-AF65-F5344CB8AC3E}">
        <p14:creationId xmlns:p14="http://schemas.microsoft.com/office/powerpoint/2010/main" val="2155110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146" y="2628360"/>
            <a:ext cx="9133490" cy="913627"/>
          </a:xfrm>
          <a:ln>
            <a:solidFill>
              <a:srgbClr val="FFC000"/>
            </a:solidFill>
          </a:ln>
        </p:spPr>
        <p:txBody>
          <a:bodyPr/>
          <a:lstStyle/>
          <a:p>
            <a:r>
              <a:rPr lang="en-US" sz="4400" b="1" smtClean="0">
                <a:solidFill>
                  <a:srgbClr val="FFC000"/>
                </a:solidFill>
                <a:latin typeface="Times New Roman" panose="02020603050405020304" pitchFamily="18" charset="0"/>
                <a:cs typeface="Times New Roman" panose="02020603050405020304" pitchFamily="18" charset="0"/>
              </a:rPr>
              <a:t> ĐẠI BIỂU </a:t>
            </a:r>
            <a:r>
              <a:rPr lang="vi-VN" sz="4400" b="1" smtClean="0">
                <a:solidFill>
                  <a:srgbClr val="FFC000"/>
                </a:solidFill>
                <a:latin typeface="Times New Roman" panose="02020603050405020304" pitchFamily="18" charset="0"/>
                <a:cs typeface="Times New Roman" panose="02020603050405020304" pitchFamily="18" charset="0"/>
              </a:rPr>
              <a:t>CHỤP ẢNH LƯU NIỆM</a:t>
            </a:r>
            <a:r>
              <a:rPr lang="en-US" sz="4400" b="1" smtClean="0">
                <a:solidFill>
                  <a:srgbClr val="FFC000"/>
                </a:solidFill>
                <a:latin typeface="Times New Roman" panose="02020603050405020304" pitchFamily="18" charset="0"/>
                <a:cs typeface="Times New Roman" panose="02020603050405020304" pitchFamily="18" charset="0"/>
              </a:rPr>
              <a:t/>
            </a:r>
            <a:br>
              <a:rPr lang="en-US" sz="4400" b="1" smtClean="0">
                <a:solidFill>
                  <a:srgbClr val="FFC000"/>
                </a:solidFill>
                <a:latin typeface="Times New Roman" panose="02020603050405020304" pitchFamily="18" charset="0"/>
                <a:cs typeface="Times New Roman" panose="02020603050405020304" pitchFamily="18" charset="0"/>
              </a:rPr>
            </a:br>
            <a:endParaRPr lang="en-US" b="1">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61566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25285A68052C46A2090FE694600705" ma:contentTypeVersion="10" ma:contentTypeDescription="Create a new document." ma:contentTypeScope="" ma:versionID="c1d15fdbca374da1bd1ec60df3fcdb65">
  <xsd:schema xmlns:xsd="http://www.w3.org/2001/XMLSchema" xmlns:xs="http://www.w3.org/2001/XMLSchema" xmlns:p="http://schemas.microsoft.com/office/2006/metadata/properties" xmlns:ns2="230cc20b-92d0-4bdf-892c-58e517b91ea5" xmlns:ns3="e29350eb-b09c-4c27-9ad1-018f79bc2ccd" targetNamespace="http://schemas.microsoft.com/office/2006/metadata/properties" ma:root="true" ma:fieldsID="377634c48a656c84fcf2bf5447ea7b6c" ns2:_="" ns3:_="">
    <xsd:import namespace="230cc20b-92d0-4bdf-892c-58e517b91ea5"/>
    <xsd:import namespace="e29350eb-b09c-4c27-9ad1-018f79bc2cc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cc20b-92d0-4bdf-892c-58e517b91e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277f367-8423-4874-94e4-b0a6b4dec2e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9350eb-b09c-4c27-9ad1-018f79bc2cc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6ba00d0-3403-495f-bcc5-9f24da7a5d2b}" ma:internalName="TaxCatchAll" ma:showField="CatchAllData" ma:web="e29350eb-b09c-4c27-9ad1-018f79bc2c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D6A2DC-C8A0-4EFC-9D5C-A0B6745DEC98}"/>
</file>

<file path=customXml/itemProps2.xml><?xml version="1.0" encoding="utf-8"?>
<ds:datastoreItem xmlns:ds="http://schemas.openxmlformats.org/officeDocument/2006/customXml" ds:itemID="{8B4FF469-A757-49DB-B7F4-1567E183D8A1}"/>
</file>

<file path=docProps/app.xml><?xml version="1.0" encoding="utf-8"?>
<Properties xmlns="http://schemas.openxmlformats.org/officeDocument/2006/extended-properties" xmlns:vt="http://schemas.openxmlformats.org/officeDocument/2006/docPropsVTypes">
  <Template>Ion</Template>
  <TotalTime>96</TotalTime>
  <Words>226</Words>
  <Application>Microsoft Office PowerPoint</Application>
  <PresentationFormat>Custom</PresentationFormat>
  <Paragraphs>45</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Ion</vt:lpstr>
      <vt:lpstr>              LỄ CÔNG BỐ  CHIẾN LƯỢC PHÁT TRIỂN  HỌC VIỆN BÁO CHÍ VÀ TUYÊN TRUYỀN  ĐẾN NĂM 2030, TẦM NHÌN ĐẾN NĂM 2045   Hà Nội, tháng 9 năm 2022 </vt:lpstr>
      <vt:lpstr>CHƯƠNG TRÌNH LỄ CÔNG BỐ  CHIẾN LƯỢC PHÁT TRIỂN HỌC VIỆN BÁO CHÍ VÀ TUYÊN TRUYỀN</vt:lpstr>
      <vt:lpstr>PHÁT BIỂU CÔNG BỐ  CHIẾN LƯỢC PHÁT TRIỂN HỌC VIỆN  BÁO CHÍ VÀ TUYÊN TRUYỀN ĐẾN NĂM 2030,  TẦM NHÌN ĐẾN NĂM 2045    </vt:lpstr>
      <vt:lpstr>  PHÁT BIỂU  Kế hoạch thực hiện các mục tiêu chiến lược, chỉ số thực hiện chính của Học viện nói chung và các đơn vị trực thuộc Học viện nói riêng   Đ/c Phạm Minh Sơn,  Phó Bí thư Đảng ủy, Giám Đốc Học viện </vt:lpstr>
      <vt:lpstr>PHÁT BIỂU HƯỞNG ỨNG THỰC HIỆN  CHIẾN LƯỢC PHÁT TRIỂN HỌC VIỆN   Đ/c Nguyễn Xuân Phong,  Trưởng khoa Chính trị học, Chủ tịch Công đoàn Học viện </vt:lpstr>
      <vt:lpstr>     PHÁT BIỂU CHỈ ĐẠO CỦA LÃNH ĐẠO  HỌC VIỆN CHÍNH TRỊ QUỐC GIA HỒ CHÍ MINH</vt:lpstr>
      <vt:lpstr> ĐẠI BIỂU CHỤP ẢNH LƯU NIỆM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LỄ CÔNG BỐ  CHIẾN LƯỢC PHÁT TRIỂN  HỌC VIỆN BÁO CHÍ VÀ TUYÊN TRUYỀN  ĐẾN NĂM 2030, TẦM NHÌN ĐẾN NĂM 2045   Hà Nội, tháng 9 năm 2023</dc:title>
  <dc:creator>Windows User</dc:creator>
  <cp:lastModifiedBy>Thuy Cham</cp:lastModifiedBy>
  <cp:revision>13</cp:revision>
  <dcterms:created xsi:type="dcterms:W3CDTF">2023-05-27T14:15:04Z</dcterms:created>
  <dcterms:modified xsi:type="dcterms:W3CDTF">2023-07-18T03:02:48Z</dcterms:modified>
</cp:coreProperties>
</file>