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5"/>
  </p:handoutMasterIdLst>
  <p:sldIdLst>
    <p:sldId id="258" r:id="rId4"/>
    <p:sldId id="304" r:id="rId5"/>
    <p:sldId id="303" r:id="rId6"/>
    <p:sldId id="297" r:id="rId7"/>
    <p:sldId id="298" r:id="rId8"/>
    <p:sldId id="299" r:id="rId9"/>
    <p:sldId id="300" r:id="rId10"/>
    <p:sldId id="305" r:id="rId11"/>
    <p:sldId id="306" r:id="rId12"/>
    <p:sldId id="307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FFFF"/>
    <a:srgbClr val="CC0099"/>
    <a:srgbClr val="00FF00"/>
    <a:srgbClr val="FF0000"/>
    <a:srgbClr val="FFFF00"/>
    <a:srgbClr val="E19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FE594-AED1-4FDC-A779-CA519B0FA712}" v="36" dt="2022-03-03T11:18:11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1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253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hct.daotao@gmail.com" userId="8ff8b5e2db74413e" providerId="LiveId" clId="{DC0FE594-AED1-4FDC-A779-CA519B0FA712}"/>
    <pc:docChg chg="undo custSel addSld modSld sldOrd">
      <pc:chgData name="yhct.daotao@gmail.com" userId="8ff8b5e2db74413e" providerId="LiveId" clId="{DC0FE594-AED1-4FDC-A779-CA519B0FA712}" dt="2022-03-03T11:20:16.267" v="73"/>
      <pc:docMkLst>
        <pc:docMk/>
      </pc:docMkLst>
      <pc:sldChg chg="addSp delSp modSp mod">
        <pc:chgData name="yhct.daotao@gmail.com" userId="8ff8b5e2db74413e" providerId="LiveId" clId="{DC0FE594-AED1-4FDC-A779-CA519B0FA712}" dt="2022-03-03T11:20:05.549" v="71" actId="207"/>
        <pc:sldMkLst>
          <pc:docMk/>
          <pc:sldMk cId="2615493651" sldId="261"/>
        </pc:sldMkLst>
        <pc:spChg chg="del">
          <ac:chgData name="yhct.daotao@gmail.com" userId="8ff8b5e2db74413e" providerId="LiveId" clId="{DC0FE594-AED1-4FDC-A779-CA519B0FA712}" dt="2022-03-03T11:18:29.759" v="54" actId="478"/>
          <ac:spMkLst>
            <pc:docMk/>
            <pc:sldMk cId="2615493651" sldId="261"/>
            <ac:spMk id="2" creationId="{AB86084D-AB34-49CD-8AFE-E855AC353ED2}"/>
          </ac:spMkLst>
        </pc:spChg>
        <pc:spChg chg="mod">
          <ac:chgData name="yhct.daotao@gmail.com" userId="8ff8b5e2db74413e" providerId="LiveId" clId="{DC0FE594-AED1-4FDC-A779-CA519B0FA712}" dt="2022-03-03T11:19:17.379" v="66" actId="1076"/>
          <ac:spMkLst>
            <pc:docMk/>
            <pc:sldMk cId="2615493651" sldId="261"/>
            <ac:spMk id="3" creationId="{A26BA0B4-D77A-4763-B9C6-4E62CD370D28}"/>
          </ac:spMkLst>
        </pc:spChg>
        <pc:spChg chg="add del mod">
          <ac:chgData name="yhct.daotao@gmail.com" userId="8ff8b5e2db74413e" providerId="LiveId" clId="{DC0FE594-AED1-4FDC-A779-CA519B0FA712}" dt="2022-03-03T11:20:05.549" v="71" actId="207"/>
          <ac:spMkLst>
            <pc:docMk/>
            <pc:sldMk cId="2615493651" sldId="261"/>
            <ac:spMk id="5" creationId="{4275B4A7-5E79-4773-A3AE-4656F149E318}"/>
          </ac:spMkLst>
        </pc:spChg>
      </pc:sldChg>
      <pc:sldChg chg="addSp delSp modSp new mod ord">
        <pc:chgData name="yhct.daotao@gmail.com" userId="8ff8b5e2db74413e" providerId="LiveId" clId="{DC0FE594-AED1-4FDC-A779-CA519B0FA712}" dt="2022-03-03T11:20:16.267" v="73"/>
        <pc:sldMkLst>
          <pc:docMk/>
          <pc:sldMk cId="3408682207" sldId="278"/>
        </pc:sldMkLst>
        <pc:spChg chg="del">
          <ac:chgData name="yhct.daotao@gmail.com" userId="8ff8b5e2db74413e" providerId="LiveId" clId="{DC0FE594-AED1-4FDC-A779-CA519B0FA712}" dt="2022-03-03T11:10:24.989" v="3" actId="478"/>
          <ac:spMkLst>
            <pc:docMk/>
            <pc:sldMk cId="3408682207" sldId="278"/>
            <ac:spMk id="2" creationId="{FC7E5CA5-A4FB-4C31-A882-2681D76F4BD9}"/>
          </ac:spMkLst>
        </pc:spChg>
        <pc:spChg chg="del">
          <ac:chgData name="yhct.daotao@gmail.com" userId="8ff8b5e2db74413e" providerId="LiveId" clId="{DC0FE594-AED1-4FDC-A779-CA519B0FA712}" dt="2022-03-03T11:09:21.067" v="1" actId="1032"/>
          <ac:spMkLst>
            <pc:docMk/>
            <pc:sldMk cId="3408682207" sldId="278"/>
            <ac:spMk id="3" creationId="{A28F1374-B38F-4EC7-B8C4-F1F2A9EBB79F}"/>
          </ac:spMkLst>
        </pc:spChg>
        <pc:graphicFrameChg chg="add mod modGraphic">
          <ac:chgData name="yhct.daotao@gmail.com" userId="8ff8b5e2db74413e" providerId="LiveId" clId="{DC0FE594-AED1-4FDC-A779-CA519B0FA712}" dt="2022-03-03T11:18:11.976" v="53"/>
          <ac:graphicFrameMkLst>
            <pc:docMk/>
            <pc:sldMk cId="3408682207" sldId="278"/>
            <ac:graphicFrameMk id="4" creationId="{DE19D59C-1C14-4F00-B34E-64479ED6299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2B799-56CC-4797-8C3D-F3E969DEDB3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2DAD6-730B-4312-8D15-5F6329F34EB8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highlight>
                <a:srgbClr val="E19F27"/>
              </a:highlight>
            </a:rPr>
            <a:t>ĐẢM BẢO CHẤT LƯỢNG VỀ CHIẾN LƯỢC</a:t>
          </a:r>
          <a:endParaRPr lang="en-US" sz="2800" dirty="0">
            <a:highlight>
              <a:srgbClr val="E19F27"/>
            </a:highlight>
          </a:endParaRPr>
        </a:p>
      </dgm:t>
    </dgm:pt>
    <dgm:pt modelId="{377F6C1D-7F8D-4E91-96CF-0EAC5A1A4903}" type="parTrans" cxnId="{7F7FE05C-3634-4275-849C-0DA5598DF275}">
      <dgm:prSet/>
      <dgm:spPr/>
      <dgm:t>
        <a:bodyPr/>
        <a:lstStyle/>
        <a:p>
          <a:endParaRPr lang="en-US"/>
        </a:p>
      </dgm:t>
    </dgm:pt>
    <dgm:pt modelId="{6A809B21-AC9A-4414-9292-C97D96AD5521}" type="sibTrans" cxnId="{7F7FE05C-3634-4275-849C-0DA5598DF275}">
      <dgm:prSet/>
      <dgm:spPr/>
      <dgm:t>
        <a:bodyPr/>
        <a:lstStyle/>
        <a:p>
          <a:endParaRPr lang="en-US"/>
        </a:p>
      </dgm:t>
    </dgm:pt>
    <dgm:pt modelId="{8E93A28E-789A-4C61-9362-41E48F2678F7}">
      <dgm:prSet phldrT="[Text]" custT="1"/>
      <dgm:spPr/>
      <dgm:t>
        <a:bodyPr/>
        <a:lstStyle/>
        <a:p>
          <a:pPr>
            <a:buFontTx/>
            <a:buNone/>
          </a:pPr>
          <a:r>
            <a:rPr lang="en-US" sz="4400" b="1" dirty="0"/>
            <a:t>         TC </a:t>
          </a:r>
          <a:r>
            <a:rPr lang="en-US" sz="4400" b="1" dirty="0">
              <a:solidFill>
                <a:srgbClr val="FF0000"/>
              </a:solidFill>
            </a:rPr>
            <a:t>22: </a:t>
          </a:r>
          <a:r>
            <a:rPr lang="en-US" sz="3200" b="1" dirty="0" err="1"/>
            <a:t>Kết</a:t>
          </a:r>
          <a:r>
            <a:rPr lang="en-US" sz="3200" b="1" dirty="0"/>
            <a:t> </a:t>
          </a:r>
          <a:r>
            <a:rPr lang="en-US" sz="3200" b="1" dirty="0" err="1"/>
            <a:t>quả</a:t>
          </a:r>
          <a:r>
            <a:rPr lang="en-US" sz="3200" b="1" dirty="0"/>
            <a:t> </a:t>
          </a:r>
          <a:r>
            <a:rPr lang="en-US" sz="3200" b="1" dirty="0" err="1"/>
            <a:t>đào</a:t>
          </a:r>
          <a:r>
            <a:rPr lang="en-US" sz="3200" b="1" dirty="0"/>
            <a:t> </a:t>
          </a:r>
          <a:r>
            <a:rPr lang="en-US" sz="3200" b="1" dirty="0" err="1"/>
            <a:t>tạo</a:t>
          </a:r>
          <a:endParaRPr lang="en-US" sz="2000" b="1" dirty="0"/>
        </a:p>
      </dgm:t>
    </dgm:pt>
    <dgm:pt modelId="{966D8F74-7D9F-4E23-8DA4-FC49249C9084}" type="parTrans" cxnId="{E9024748-26CB-4F94-81AD-1AAFF39AF802}">
      <dgm:prSet/>
      <dgm:spPr/>
      <dgm:t>
        <a:bodyPr/>
        <a:lstStyle/>
        <a:p>
          <a:endParaRPr lang="en-US"/>
        </a:p>
      </dgm:t>
    </dgm:pt>
    <dgm:pt modelId="{E6FAD1E3-A44B-4B4F-97E2-E40FF5B763C1}" type="sibTrans" cxnId="{E9024748-26CB-4F94-81AD-1AAFF39AF802}">
      <dgm:prSet/>
      <dgm:spPr/>
      <dgm:t>
        <a:bodyPr/>
        <a:lstStyle/>
        <a:p>
          <a:endParaRPr lang="en-US"/>
        </a:p>
      </dgm:t>
    </dgm:pt>
    <dgm:pt modelId="{78247ABB-2245-4523-B220-B30E70EEFDAB}">
      <dgm:prSet phldrT="[Text]"/>
      <dgm:spPr/>
      <dgm:t>
        <a:bodyPr/>
        <a:lstStyle/>
        <a:p>
          <a:r>
            <a:rPr lang="en-US" b="1" dirty="0"/>
            <a:t>KẾT QUẢ HOẠT ĐỘNG</a:t>
          </a:r>
          <a:endParaRPr lang="en-US" dirty="0"/>
        </a:p>
      </dgm:t>
    </dgm:pt>
    <dgm:pt modelId="{5F7A65F3-496E-483B-840A-275A6AD10E94}" type="parTrans" cxnId="{EDC82796-4A05-4EC5-9005-4F5E937A694A}">
      <dgm:prSet/>
      <dgm:spPr/>
      <dgm:t>
        <a:bodyPr/>
        <a:lstStyle/>
        <a:p>
          <a:endParaRPr lang="en-US"/>
        </a:p>
      </dgm:t>
    </dgm:pt>
    <dgm:pt modelId="{20B88B52-4E7D-46BE-B8D1-E4226A35EE31}" type="sibTrans" cxnId="{EDC82796-4A05-4EC5-9005-4F5E937A694A}">
      <dgm:prSet/>
      <dgm:spPr/>
      <dgm:t>
        <a:bodyPr/>
        <a:lstStyle/>
        <a:p>
          <a:endParaRPr lang="en-US"/>
        </a:p>
      </dgm:t>
    </dgm:pt>
    <dgm:pt modelId="{9CF78604-99BA-4BE7-8F49-1B589584B1BB}">
      <dgm:prSet phldrT="[Text]" custT="1"/>
      <dgm:spPr>
        <a:solidFill>
          <a:schemeClr val="bg2"/>
        </a:solidFill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solidFill>
                <a:srgbClr val="C00000"/>
              </a:solidFill>
            </a:rPr>
            <a:t>ĐẢM BẢO CHẤT LƯỢNG VỀ HỆ THỐNG</a:t>
          </a:r>
        </a:p>
      </dgm:t>
    </dgm:pt>
    <dgm:pt modelId="{337DE5DD-D422-45C2-AE4A-C692CAB0EED6}" type="parTrans" cxnId="{380AE679-E061-422B-9EA8-AB7EC6468DB3}">
      <dgm:prSet/>
      <dgm:spPr/>
      <dgm:t>
        <a:bodyPr/>
        <a:lstStyle/>
        <a:p>
          <a:endParaRPr lang="en-US"/>
        </a:p>
      </dgm:t>
    </dgm:pt>
    <dgm:pt modelId="{A6FD499D-C646-4F08-A06D-B6D644C9B3A1}" type="sibTrans" cxnId="{380AE679-E061-422B-9EA8-AB7EC6468DB3}">
      <dgm:prSet/>
      <dgm:spPr/>
      <dgm:t>
        <a:bodyPr/>
        <a:lstStyle/>
        <a:p>
          <a:endParaRPr lang="en-US"/>
        </a:p>
      </dgm:t>
    </dgm:pt>
    <dgm:pt modelId="{221D5405-E6C7-4E94-9AE5-EDC827C4DAEA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4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9DD15-08C0-4C41-BA9A-1FE46803F49F}" type="sibTrans" cxnId="{2D427460-4223-4AE9-88EC-16F81E66B9FB}">
      <dgm:prSet/>
      <dgm:spPr/>
      <dgm:t>
        <a:bodyPr/>
        <a:lstStyle/>
        <a:p>
          <a:endParaRPr lang="en-US"/>
        </a:p>
      </dgm:t>
    </dgm:pt>
    <dgm:pt modelId="{73BEBB6E-FD70-4556-BF68-F05FF049C39F}" type="parTrans" cxnId="{2D427460-4223-4AE9-88EC-16F81E66B9FB}">
      <dgm:prSet/>
      <dgm:spPr/>
      <dgm:t>
        <a:bodyPr/>
        <a:lstStyle/>
        <a:p>
          <a:endParaRPr lang="en-US"/>
        </a:p>
      </dgm:t>
    </dgm:pt>
    <dgm:pt modelId="{821B28B7-B5C3-48E1-988C-AB682A8652C4}">
      <dgm:prSet/>
      <dgm:spPr/>
      <dgm:t>
        <a:bodyPr/>
        <a:lstStyle/>
        <a:p>
          <a:r>
            <a:rPr lang="en-US" b="1" dirty="0"/>
            <a:t>TC 22-  25</a:t>
          </a:r>
        </a:p>
      </dgm:t>
    </dgm:pt>
    <dgm:pt modelId="{E34F31BC-F29D-4F71-B3D6-3828A8232E3E}" type="parTrans" cxnId="{A50AE539-51D4-4CA0-89F0-1DC6C3B63F45}">
      <dgm:prSet/>
      <dgm:spPr/>
      <dgm:t>
        <a:bodyPr/>
        <a:lstStyle/>
        <a:p>
          <a:endParaRPr lang="en-US"/>
        </a:p>
      </dgm:t>
    </dgm:pt>
    <dgm:pt modelId="{CB7AE808-2A09-49DC-9AC4-4CAAC8D3600C}" type="sibTrans" cxnId="{A50AE539-51D4-4CA0-89F0-1DC6C3B63F45}">
      <dgm:prSet/>
      <dgm:spPr/>
      <dgm:t>
        <a:bodyPr/>
        <a:lstStyle/>
        <a:p>
          <a:endParaRPr lang="en-US"/>
        </a:p>
      </dgm:t>
    </dgm:pt>
    <dgm:pt modelId="{3ADB504A-74CF-498A-888D-D3717B5017AC}" type="pres">
      <dgm:prSet presAssocID="{3502B799-56CC-4797-8C3D-F3E969DED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A7B5C8E-EA2F-49D8-8A00-51CD2CE90453}" type="pres">
      <dgm:prSet presAssocID="{0152DAD6-730B-4312-8D15-5F6329F34EB8}" presName="composite" presStyleCnt="0"/>
      <dgm:spPr/>
    </dgm:pt>
    <dgm:pt modelId="{3E7F6BEB-ED4A-4AFA-8D3D-F61DAF4CEC43}" type="pres">
      <dgm:prSet presAssocID="{0152DAD6-730B-4312-8D15-5F6329F34EB8}" presName="bentUpArrow1" presStyleLbl="alignImgPlace1" presStyleIdx="0" presStyleCnt="4" custScaleX="122327" custScaleY="79893" custLinFactX="200000" custLinFactY="165166" custLinFactNeighborX="299113" custLinFactNeighborY="200000"/>
      <dgm:spPr/>
    </dgm:pt>
    <dgm:pt modelId="{717E5972-19CA-4C74-82CB-5814CD78156D}" type="pres">
      <dgm:prSet presAssocID="{0152DAD6-730B-4312-8D15-5F6329F34EB8}" presName="ParentText" presStyleLbl="node1" presStyleIdx="0" presStyleCnt="5" custScaleX="366696" custLinFactNeighborX="-19234" custLinFactNeighborY="1529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B12F8-5F99-4027-925A-22B115B8F497}" type="pres">
      <dgm:prSet presAssocID="{0152DAD6-730B-4312-8D15-5F6329F34EB8}" presName="ChildText" presStyleLbl="revTx" presStyleIdx="0" presStyleCnt="4" custScaleX="138768" custScaleY="73633" custLinFactNeighborX="-84573" custLinFactNeighborY="3883">
        <dgm:presLayoutVars>
          <dgm:chMax val="0"/>
          <dgm:chPref val="0"/>
          <dgm:bulletEnabled val="1"/>
        </dgm:presLayoutVars>
      </dgm:prSet>
      <dgm:spPr/>
    </dgm:pt>
    <dgm:pt modelId="{44BAAE6A-CE38-4FAE-B800-CE2753CD0190}" type="pres">
      <dgm:prSet presAssocID="{6A809B21-AC9A-4414-9292-C97D96AD5521}" presName="sibTrans" presStyleCnt="0"/>
      <dgm:spPr/>
    </dgm:pt>
    <dgm:pt modelId="{08583EE4-F5AC-44B9-86AA-F3C19BEBDECC}" type="pres">
      <dgm:prSet presAssocID="{9CF78604-99BA-4BE7-8F49-1B589584B1BB}" presName="composite" presStyleCnt="0"/>
      <dgm:spPr/>
    </dgm:pt>
    <dgm:pt modelId="{20EFBEC9-23D4-4A92-AAF2-378D7151881C}" type="pres">
      <dgm:prSet presAssocID="{9CF78604-99BA-4BE7-8F49-1B589584B1BB}" presName="bentUpArrow1" presStyleLbl="alignImgPlace1" presStyleIdx="1" presStyleCnt="4" custLinFactX="-143610" custLinFactY="-8603" custLinFactNeighborX="-200000" custLinFactNeighborY="-100000"/>
      <dgm:spPr>
        <a:solidFill>
          <a:srgbClr val="FF0000"/>
        </a:solidFill>
      </dgm:spPr>
    </dgm:pt>
    <dgm:pt modelId="{B2ED49E9-DD23-438F-BB32-61A853CAAB8B}" type="pres">
      <dgm:prSet presAssocID="{9CF78604-99BA-4BE7-8F49-1B589584B1BB}" presName="ParentText" presStyleLbl="node1" presStyleIdx="1" presStyleCnt="5" custScaleX="313747" custLinFactNeighborX="-32014" custLinFactNeighborY="192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ED1DE-FDFF-408F-A180-6CB52FFC6066}" type="pres">
      <dgm:prSet presAssocID="{9CF78604-99BA-4BE7-8F49-1B589584B1BB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6FCC6FEB-C05F-4AC9-861A-DA651A192D64}" type="pres">
      <dgm:prSet presAssocID="{A6FD499D-C646-4F08-A06D-B6D644C9B3A1}" presName="sibTrans" presStyleCnt="0"/>
      <dgm:spPr/>
    </dgm:pt>
    <dgm:pt modelId="{425D505D-D199-437C-991E-BA8938A8FD73}" type="pres">
      <dgm:prSet presAssocID="{221D5405-E6C7-4E94-9AE5-EDC827C4DAEA}" presName="composite" presStyleCnt="0"/>
      <dgm:spPr/>
    </dgm:pt>
    <dgm:pt modelId="{EF727CAE-7D0B-4C99-B3FC-A46A1B5CD3F2}" type="pres">
      <dgm:prSet presAssocID="{221D5405-E6C7-4E94-9AE5-EDC827C4DAEA}" presName="bentUpArrow1" presStyleLbl="alignImgPlace1" presStyleIdx="2" presStyleCnt="4" custScaleX="164236" custLinFactY="100000" custLinFactNeighborX="-3562" custLinFactNeighborY="145350"/>
      <dgm:spPr>
        <a:solidFill>
          <a:srgbClr val="FF0000"/>
        </a:solidFill>
      </dgm:spPr>
    </dgm:pt>
    <dgm:pt modelId="{BB9FE436-118D-4A9D-9673-EF1A46B68129}" type="pres">
      <dgm:prSet presAssocID="{221D5405-E6C7-4E94-9AE5-EDC827C4DAEA}" presName="ParentText" presStyleLbl="node1" presStyleIdx="2" presStyleCnt="5" custScaleX="335667" custScaleY="150303" custLinFactX="-94690" custLinFactNeighborX="-100000" custLinFactNeighborY="270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69910-8A21-4956-82D0-F5BBD23E43BF}" type="pres">
      <dgm:prSet presAssocID="{221D5405-E6C7-4E94-9AE5-EDC827C4DAEA}" presName="ChildText" presStyleLbl="revTx" presStyleIdx="2" presStyleCnt="4" custScaleX="689772" custScaleY="169115" custLinFactX="68674" custLinFactY="164582" custLinFactNeighborX="10000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7A4EA-3B68-4076-8FB0-66C1DE68B1E3}" type="pres">
      <dgm:prSet presAssocID="{9B59DD15-08C0-4C41-BA9A-1FE46803F49F}" presName="sibTrans" presStyleCnt="0"/>
      <dgm:spPr/>
    </dgm:pt>
    <dgm:pt modelId="{1196AF4D-B6F9-49C1-BFE8-F3949D4DAC9A}" type="pres">
      <dgm:prSet presAssocID="{78247ABB-2245-4523-B220-B30E70EEFDAB}" presName="composite" presStyleCnt="0"/>
      <dgm:spPr/>
    </dgm:pt>
    <dgm:pt modelId="{33A6B1A2-A871-4909-8B3F-D1BBD0338297}" type="pres">
      <dgm:prSet presAssocID="{78247ABB-2245-4523-B220-B30E70EEFDAB}" presName="bentUpArrow1" presStyleLbl="alignImgPlace1" presStyleIdx="3" presStyleCnt="4" custLinFactX="-392984" custLinFactY="-148853" custLinFactNeighborX="-400000" custLinFactNeighborY="-200000"/>
      <dgm:spPr/>
    </dgm:pt>
    <dgm:pt modelId="{618D9DBF-99B1-4A13-A5FA-C8D1810709A2}" type="pres">
      <dgm:prSet presAssocID="{78247ABB-2245-4523-B220-B30E70EEFDAB}" presName="ParentText" presStyleLbl="node1" presStyleIdx="3" presStyleCnt="5" custScaleX="268100" custScaleY="279532" custLinFactX="-105765" custLinFactNeighborX="-200000" custLinFactNeighborY="250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0C228-BAAB-4EAB-9429-40174C24ED7B}" type="pres">
      <dgm:prSet presAssocID="{78247ABB-2245-4523-B220-B30E70EEFDAB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D59D72F1-1889-4409-A866-C73611D0132B}" type="pres">
      <dgm:prSet presAssocID="{20B88B52-4E7D-46BE-B8D1-E4226A35EE31}" presName="sibTrans" presStyleCnt="0"/>
      <dgm:spPr/>
    </dgm:pt>
    <dgm:pt modelId="{9190B546-86BA-40B7-A42B-85C0336AF93D}" type="pres">
      <dgm:prSet presAssocID="{821B28B7-B5C3-48E1-988C-AB682A8652C4}" presName="composite" presStyleCnt="0"/>
      <dgm:spPr/>
    </dgm:pt>
    <dgm:pt modelId="{C85BEBDB-B2B4-4140-96C1-238E80746274}" type="pres">
      <dgm:prSet presAssocID="{821B28B7-B5C3-48E1-988C-AB682A8652C4}" presName="ParentText" presStyleLbl="node1" presStyleIdx="4" presStyleCnt="5" custScaleX="302462" custLinFactX="-44000" custLinFactY="-68965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0A8FC-9FD3-430E-AC6F-E967491778BD}" type="presOf" srcId="{221D5405-E6C7-4E94-9AE5-EDC827C4DAEA}" destId="{BB9FE436-118D-4A9D-9673-EF1A46B68129}" srcOrd="0" destOrd="0" presId="urn:microsoft.com/office/officeart/2005/8/layout/StepDownProcess"/>
    <dgm:cxn modelId="{1BC1685A-E556-4C81-8069-D3DB02E6D7F1}" type="presOf" srcId="{0152DAD6-730B-4312-8D15-5F6329F34EB8}" destId="{717E5972-19CA-4C74-82CB-5814CD78156D}" srcOrd="0" destOrd="0" presId="urn:microsoft.com/office/officeart/2005/8/layout/StepDownProcess"/>
    <dgm:cxn modelId="{EDC82796-4A05-4EC5-9005-4F5E937A694A}" srcId="{3502B799-56CC-4797-8C3D-F3E969DEDB32}" destId="{78247ABB-2245-4523-B220-B30E70EEFDAB}" srcOrd="3" destOrd="0" parTransId="{5F7A65F3-496E-483B-840A-275A6AD10E94}" sibTransId="{20B88B52-4E7D-46BE-B8D1-E4226A35EE31}"/>
    <dgm:cxn modelId="{E9024748-26CB-4F94-81AD-1AAFF39AF802}" srcId="{221D5405-E6C7-4E94-9AE5-EDC827C4DAEA}" destId="{8E93A28E-789A-4C61-9362-41E48F2678F7}" srcOrd="0" destOrd="0" parTransId="{966D8F74-7D9F-4E23-8DA4-FC49249C9084}" sibTransId="{E6FAD1E3-A44B-4B4F-97E2-E40FF5B763C1}"/>
    <dgm:cxn modelId="{292B8E40-2D6B-40C9-B8B5-641A9B9FF9C5}" type="presOf" srcId="{8E93A28E-789A-4C61-9362-41E48F2678F7}" destId="{26969910-8A21-4956-82D0-F5BBD23E43BF}" srcOrd="0" destOrd="0" presId="urn:microsoft.com/office/officeart/2005/8/layout/StepDownProcess"/>
    <dgm:cxn modelId="{28466FC5-F1B8-4ADC-AB44-3CE5D235DBFB}" type="presOf" srcId="{9CF78604-99BA-4BE7-8F49-1B589584B1BB}" destId="{B2ED49E9-DD23-438F-BB32-61A853CAAB8B}" srcOrd="0" destOrd="0" presId="urn:microsoft.com/office/officeart/2005/8/layout/StepDownProcess"/>
    <dgm:cxn modelId="{7DC296A0-0EAF-4782-91FE-AE20EB0B63A2}" type="presOf" srcId="{78247ABB-2245-4523-B220-B30E70EEFDAB}" destId="{618D9DBF-99B1-4A13-A5FA-C8D1810709A2}" srcOrd="0" destOrd="0" presId="urn:microsoft.com/office/officeart/2005/8/layout/StepDownProcess"/>
    <dgm:cxn modelId="{2D427460-4223-4AE9-88EC-16F81E66B9FB}" srcId="{3502B799-56CC-4797-8C3D-F3E969DEDB32}" destId="{221D5405-E6C7-4E94-9AE5-EDC827C4DAEA}" srcOrd="2" destOrd="0" parTransId="{73BEBB6E-FD70-4556-BF68-F05FF049C39F}" sibTransId="{9B59DD15-08C0-4C41-BA9A-1FE46803F49F}"/>
    <dgm:cxn modelId="{380AE679-E061-422B-9EA8-AB7EC6468DB3}" srcId="{3502B799-56CC-4797-8C3D-F3E969DEDB32}" destId="{9CF78604-99BA-4BE7-8F49-1B589584B1BB}" srcOrd="1" destOrd="0" parTransId="{337DE5DD-D422-45C2-AE4A-C692CAB0EED6}" sibTransId="{A6FD499D-C646-4F08-A06D-B6D644C9B3A1}"/>
    <dgm:cxn modelId="{392F9350-5E47-4F51-B3D8-550B69CB02D4}" type="presOf" srcId="{3502B799-56CC-4797-8C3D-F3E969DEDB32}" destId="{3ADB504A-74CF-498A-888D-D3717B5017AC}" srcOrd="0" destOrd="0" presId="urn:microsoft.com/office/officeart/2005/8/layout/StepDownProcess"/>
    <dgm:cxn modelId="{7F7FE05C-3634-4275-849C-0DA5598DF275}" srcId="{3502B799-56CC-4797-8C3D-F3E969DEDB32}" destId="{0152DAD6-730B-4312-8D15-5F6329F34EB8}" srcOrd="0" destOrd="0" parTransId="{377F6C1D-7F8D-4E91-96CF-0EAC5A1A4903}" sibTransId="{6A809B21-AC9A-4414-9292-C97D96AD5521}"/>
    <dgm:cxn modelId="{A50AE539-51D4-4CA0-89F0-1DC6C3B63F45}" srcId="{3502B799-56CC-4797-8C3D-F3E969DEDB32}" destId="{821B28B7-B5C3-48E1-988C-AB682A8652C4}" srcOrd="4" destOrd="0" parTransId="{E34F31BC-F29D-4F71-B3D6-3828A8232E3E}" sibTransId="{CB7AE808-2A09-49DC-9AC4-4CAAC8D3600C}"/>
    <dgm:cxn modelId="{6DD40BAD-44CC-4CF6-85BD-8D7C038AD25E}" type="presOf" srcId="{821B28B7-B5C3-48E1-988C-AB682A8652C4}" destId="{C85BEBDB-B2B4-4140-96C1-238E80746274}" srcOrd="0" destOrd="0" presId="urn:microsoft.com/office/officeart/2005/8/layout/StepDownProcess"/>
    <dgm:cxn modelId="{E4A05C04-000F-4BB6-A2DC-FE665621AA46}" type="presParOf" srcId="{3ADB504A-74CF-498A-888D-D3717B5017AC}" destId="{CA7B5C8E-EA2F-49D8-8A00-51CD2CE90453}" srcOrd="0" destOrd="0" presId="urn:microsoft.com/office/officeart/2005/8/layout/StepDownProcess"/>
    <dgm:cxn modelId="{EB7179D7-A84F-4FA3-A4C8-76D18B0DD74B}" type="presParOf" srcId="{CA7B5C8E-EA2F-49D8-8A00-51CD2CE90453}" destId="{3E7F6BEB-ED4A-4AFA-8D3D-F61DAF4CEC43}" srcOrd="0" destOrd="0" presId="urn:microsoft.com/office/officeart/2005/8/layout/StepDownProcess"/>
    <dgm:cxn modelId="{90E859BB-CEF0-4239-B01C-C33C19B98924}" type="presParOf" srcId="{CA7B5C8E-EA2F-49D8-8A00-51CD2CE90453}" destId="{717E5972-19CA-4C74-82CB-5814CD78156D}" srcOrd="1" destOrd="0" presId="urn:microsoft.com/office/officeart/2005/8/layout/StepDownProcess"/>
    <dgm:cxn modelId="{F22AE2BE-1321-4B37-B952-217E773D825E}" type="presParOf" srcId="{CA7B5C8E-EA2F-49D8-8A00-51CD2CE90453}" destId="{BB8B12F8-5F99-4027-925A-22B115B8F497}" srcOrd="2" destOrd="0" presId="urn:microsoft.com/office/officeart/2005/8/layout/StepDownProcess"/>
    <dgm:cxn modelId="{E2AA2966-0AB8-4F3C-A188-B2C20DF145E5}" type="presParOf" srcId="{3ADB504A-74CF-498A-888D-D3717B5017AC}" destId="{44BAAE6A-CE38-4FAE-B800-CE2753CD0190}" srcOrd="1" destOrd="0" presId="urn:microsoft.com/office/officeart/2005/8/layout/StepDownProcess"/>
    <dgm:cxn modelId="{BD3A154A-AC0B-4EEF-BA32-5D4E5E248ACD}" type="presParOf" srcId="{3ADB504A-74CF-498A-888D-D3717B5017AC}" destId="{08583EE4-F5AC-44B9-86AA-F3C19BEBDECC}" srcOrd="2" destOrd="0" presId="urn:microsoft.com/office/officeart/2005/8/layout/StepDownProcess"/>
    <dgm:cxn modelId="{E6B0BE1A-64E7-4DAF-A41B-F07AA374F436}" type="presParOf" srcId="{08583EE4-F5AC-44B9-86AA-F3C19BEBDECC}" destId="{20EFBEC9-23D4-4A92-AAF2-378D7151881C}" srcOrd="0" destOrd="0" presId="urn:microsoft.com/office/officeart/2005/8/layout/StepDownProcess"/>
    <dgm:cxn modelId="{6FE4352C-B5C5-47A4-B8C9-45EF1382E4B4}" type="presParOf" srcId="{08583EE4-F5AC-44B9-86AA-F3C19BEBDECC}" destId="{B2ED49E9-DD23-438F-BB32-61A853CAAB8B}" srcOrd="1" destOrd="0" presId="urn:microsoft.com/office/officeart/2005/8/layout/StepDownProcess"/>
    <dgm:cxn modelId="{90746F67-E3D2-4AC3-BFBB-107D618BC8C2}" type="presParOf" srcId="{08583EE4-F5AC-44B9-86AA-F3C19BEBDECC}" destId="{563ED1DE-FDFF-408F-A180-6CB52FFC6066}" srcOrd="2" destOrd="0" presId="urn:microsoft.com/office/officeart/2005/8/layout/StepDownProcess"/>
    <dgm:cxn modelId="{8467DBFD-806B-4DF2-9CAA-85202623903F}" type="presParOf" srcId="{3ADB504A-74CF-498A-888D-D3717B5017AC}" destId="{6FCC6FEB-C05F-4AC9-861A-DA651A192D64}" srcOrd="3" destOrd="0" presId="urn:microsoft.com/office/officeart/2005/8/layout/StepDownProcess"/>
    <dgm:cxn modelId="{323CC155-55CD-4146-964F-B20A4D32D43F}" type="presParOf" srcId="{3ADB504A-74CF-498A-888D-D3717B5017AC}" destId="{425D505D-D199-437C-991E-BA8938A8FD73}" srcOrd="4" destOrd="0" presId="urn:microsoft.com/office/officeart/2005/8/layout/StepDownProcess"/>
    <dgm:cxn modelId="{2B2747C4-2569-407C-8023-AAE8DBEE2029}" type="presParOf" srcId="{425D505D-D199-437C-991E-BA8938A8FD73}" destId="{EF727CAE-7D0B-4C99-B3FC-A46A1B5CD3F2}" srcOrd="0" destOrd="0" presId="urn:microsoft.com/office/officeart/2005/8/layout/StepDownProcess"/>
    <dgm:cxn modelId="{39376409-612B-4DF4-82B5-8632A21D51A9}" type="presParOf" srcId="{425D505D-D199-437C-991E-BA8938A8FD73}" destId="{BB9FE436-118D-4A9D-9673-EF1A46B68129}" srcOrd="1" destOrd="0" presId="urn:microsoft.com/office/officeart/2005/8/layout/StepDownProcess"/>
    <dgm:cxn modelId="{57928C5A-1B12-4EF0-B3C8-9CC4D006A9A9}" type="presParOf" srcId="{425D505D-D199-437C-991E-BA8938A8FD73}" destId="{26969910-8A21-4956-82D0-F5BBD23E43BF}" srcOrd="2" destOrd="0" presId="urn:microsoft.com/office/officeart/2005/8/layout/StepDownProcess"/>
    <dgm:cxn modelId="{FDCA190F-B0BE-4114-9C97-F33DBC4A11E1}" type="presParOf" srcId="{3ADB504A-74CF-498A-888D-D3717B5017AC}" destId="{5967A4EA-3B68-4076-8FB0-66C1DE68B1E3}" srcOrd="5" destOrd="0" presId="urn:microsoft.com/office/officeart/2005/8/layout/StepDownProcess"/>
    <dgm:cxn modelId="{BB9DED29-5F16-4DAF-9F0F-FD4DC2971E3C}" type="presParOf" srcId="{3ADB504A-74CF-498A-888D-D3717B5017AC}" destId="{1196AF4D-B6F9-49C1-BFE8-F3949D4DAC9A}" srcOrd="6" destOrd="0" presId="urn:microsoft.com/office/officeart/2005/8/layout/StepDownProcess"/>
    <dgm:cxn modelId="{CCECC000-2E2B-4033-AAC7-0ABEBD233D26}" type="presParOf" srcId="{1196AF4D-B6F9-49C1-BFE8-F3949D4DAC9A}" destId="{33A6B1A2-A871-4909-8B3F-D1BBD0338297}" srcOrd="0" destOrd="0" presId="urn:microsoft.com/office/officeart/2005/8/layout/StepDownProcess"/>
    <dgm:cxn modelId="{E4AC92FA-3B49-4D6A-913A-D3067151F126}" type="presParOf" srcId="{1196AF4D-B6F9-49C1-BFE8-F3949D4DAC9A}" destId="{618D9DBF-99B1-4A13-A5FA-C8D1810709A2}" srcOrd="1" destOrd="0" presId="urn:microsoft.com/office/officeart/2005/8/layout/StepDownProcess"/>
    <dgm:cxn modelId="{3E4EEC45-109B-4A3A-8A1B-31CCEBB51A8A}" type="presParOf" srcId="{1196AF4D-B6F9-49C1-BFE8-F3949D4DAC9A}" destId="{F750C228-BAAB-4EAB-9429-40174C24ED7B}" srcOrd="2" destOrd="0" presId="urn:microsoft.com/office/officeart/2005/8/layout/StepDownProcess"/>
    <dgm:cxn modelId="{FDCF4F1C-C287-4868-A001-396A35C3DF17}" type="presParOf" srcId="{3ADB504A-74CF-498A-888D-D3717B5017AC}" destId="{D59D72F1-1889-4409-A866-C73611D0132B}" srcOrd="7" destOrd="0" presId="urn:microsoft.com/office/officeart/2005/8/layout/StepDownProcess"/>
    <dgm:cxn modelId="{0F19734F-6B5A-4C19-9D38-80014448C290}" type="presParOf" srcId="{3ADB504A-74CF-498A-888D-D3717B5017AC}" destId="{9190B546-86BA-40B7-A42B-85C0336AF93D}" srcOrd="8" destOrd="0" presId="urn:microsoft.com/office/officeart/2005/8/layout/StepDownProcess"/>
    <dgm:cxn modelId="{D9715A5D-B017-424E-AAC2-FAC9D768C92F}" type="presParOf" srcId="{9190B546-86BA-40B7-A42B-85C0336AF93D}" destId="{C85BEBDB-B2B4-4140-96C1-238E8074627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881BF-70D9-4C54-994E-DDD66575696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990F2B-B484-4424-A03C-AE94D375E689}">
      <dgm:prSet phldrT="[Text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en-US" sz="3600" b="1" dirty="0" err="1"/>
            <a:t>Tiêu</a:t>
          </a:r>
          <a:r>
            <a:rPr lang="en-US" sz="3600" b="1" dirty="0"/>
            <a:t> </a:t>
          </a:r>
          <a:r>
            <a:rPr lang="en-US" sz="3600" b="1" dirty="0" err="1"/>
            <a:t>chuẩn</a:t>
          </a:r>
          <a:r>
            <a:rPr lang="en-US" sz="3600" b="1" dirty="0"/>
            <a:t> 22. </a:t>
          </a:r>
        </a:p>
        <a:p>
          <a:r>
            <a:rPr lang="en-US" sz="3600" b="1" dirty="0" err="1"/>
            <a:t>Kết</a:t>
          </a:r>
          <a:r>
            <a:rPr lang="en-US" sz="3600" b="1" dirty="0"/>
            <a:t> </a:t>
          </a:r>
          <a:r>
            <a:rPr lang="en-US" sz="3600" b="1" dirty="0" err="1"/>
            <a:t>quả</a:t>
          </a:r>
          <a:r>
            <a:rPr lang="en-US" sz="3600" b="1" dirty="0"/>
            <a:t> </a:t>
          </a:r>
          <a:r>
            <a:rPr lang="en-US" sz="3600" b="1" dirty="0" err="1"/>
            <a:t>đào</a:t>
          </a:r>
          <a:r>
            <a:rPr lang="en-US" sz="3600" b="1" dirty="0"/>
            <a:t> </a:t>
          </a:r>
          <a:r>
            <a:rPr lang="en-US" sz="3600" b="1" dirty="0" err="1"/>
            <a:t>tạo</a:t>
          </a:r>
          <a:endParaRPr lang="en-US" sz="3600" b="1" dirty="0"/>
        </a:p>
      </dgm:t>
    </dgm:pt>
    <dgm:pt modelId="{6D8E80B8-7A3A-4E86-8DE7-BC4DA655B5C2}" type="parTrans" cxnId="{509B874A-114C-42FF-8F1B-74BC8F2B93D3}">
      <dgm:prSet/>
      <dgm:spPr/>
      <dgm:t>
        <a:bodyPr/>
        <a:lstStyle/>
        <a:p>
          <a:endParaRPr lang="en-US"/>
        </a:p>
      </dgm:t>
    </dgm:pt>
    <dgm:pt modelId="{0A0818FA-B4D1-401E-BEA0-3BC97E6ACBD1}" type="sibTrans" cxnId="{509B874A-114C-42FF-8F1B-74BC8F2B93D3}">
      <dgm:prSet/>
      <dgm:spPr/>
      <dgm:t>
        <a:bodyPr/>
        <a:lstStyle/>
        <a:p>
          <a:endParaRPr lang="en-US"/>
        </a:p>
      </dgm:t>
    </dgm:pt>
    <dgm:pt modelId="{2FDB55EF-29F8-491B-B304-72106852574B}">
      <dgm:prSet phldrT="[Text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22.1: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/>
            <a:t>T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ỷ lệ người học đạt y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êu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c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ầu 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à t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ỷ lệ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ôi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h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ọc 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của tất cả c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CTĐT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c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môn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h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ọc/học phần được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x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l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ập, gi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sát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và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ối s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ánh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ể cải tiến</a:t>
          </a:r>
          <a:r>
            <a:rPr lang="vi-VN" sz="2400" kern="1200" dirty="0"/>
            <a:t>.</a:t>
          </a:r>
          <a:endParaRPr lang="en-US" sz="2400" kern="1200" dirty="0">
            <a:latin typeface="Arial" pitchFamily="34" charset="0"/>
            <a:cs typeface="Arial" pitchFamily="34" charset="0"/>
          </a:endParaRPr>
        </a:p>
      </dgm:t>
    </dgm:pt>
    <dgm:pt modelId="{F3180D8B-89D8-4472-9362-6FFF7F6BA8ED}" type="parTrans" cxnId="{20A330F6-43DF-44C6-9895-357D7A5E8BCC}">
      <dgm:prSet/>
      <dgm:spPr/>
      <dgm:t>
        <a:bodyPr/>
        <a:lstStyle/>
        <a:p>
          <a:endParaRPr lang="en-US"/>
        </a:p>
      </dgm:t>
    </dgm:pt>
    <dgm:pt modelId="{0F4E2A27-39FD-4BD1-9EC2-366B7A16CACE}" type="sibTrans" cxnId="{20A330F6-43DF-44C6-9895-357D7A5E8BCC}">
      <dgm:prSet/>
      <dgm:spPr/>
      <dgm:t>
        <a:bodyPr/>
        <a:lstStyle/>
        <a:p>
          <a:endParaRPr lang="en-US"/>
        </a:p>
      </dgm:t>
    </dgm:pt>
    <dgm:pt modelId="{40B0A4C0-17A5-481A-B0D3-A4AAA489A666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TC 22.2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ời gian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tốt nghiệp trung b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ình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cho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t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ất cả c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CTĐT 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được x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l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ập, gi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sát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và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ối s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ánh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đ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ể cải tiến</a:t>
          </a:r>
          <a:endParaRPr lang="en-US" sz="2400" kern="1200" dirty="0">
            <a:solidFill>
              <a:prstClr val="black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279353E-2272-44CD-BE65-8E11C5C92E25}" type="parTrans" cxnId="{2301254D-B6C2-42C5-8BAE-579534A81EF5}">
      <dgm:prSet/>
      <dgm:spPr/>
      <dgm:t>
        <a:bodyPr/>
        <a:lstStyle/>
        <a:p>
          <a:endParaRPr lang="en-US"/>
        </a:p>
      </dgm:t>
    </dgm:pt>
    <dgm:pt modelId="{F1A2CCD3-D1F4-45FB-9CFF-D245772B51DB}" type="sibTrans" cxnId="{2301254D-B6C2-42C5-8BAE-579534A81EF5}">
      <dgm:prSet/>
      <dgm:spPr/>
      <dgm:t>
        <a:bodyPr/>
        <a:lstStyle/>
        <a:p>
          <a:endParaRPr lang="en-US"/>
        </a:p>
      </dgm:t>
    </dgm:pt>
    <dgm:pt modelId="{427F178C-90F6-42C1-BC17-DB940D654718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TC 22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Kh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ả năng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ó vi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ệc l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àm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ủa người học tốt nghiệp của tất cả c</a:t>
          </a:r>
          <a:r>
            <a:rPr lang="en-US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ác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 CTĐT 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được x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l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ập, gi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sát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và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ối s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ánh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 đ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ể cải tiến</a:t>
          </a:r>
          <a:endParaRPr lang="en-US" sz="2400" kern="1200" dirty="0">
            <a:solidFill>
              <a:schemeClr val="dk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FFAAF34-1356-40E7-8D8F-9441CCFCD58A}" type="parTrans" cxnId="{EAF2072F-709B-4DDA-B721-1B4FB57CC449}">
      <dgm:prSet/>
      <dgm:spPr/>
      <dgm:t>
        <a:bodyPr/>
        <a:lstStyle/>
        <a:p>
          <a:endParaRPr lang="en-US"/>
        </a:p>
      </dgm:t>
    </dgm:pt>
    <dgm:pt modelId="{39F64061-AD0B-4070-B505-E52E5E6986B5}" type="sibTrans" cxnId="{EAF2072F-709B-4DDA-B721-1B4FB57CC449}">
      <dgm:prSet/>
      <dgm:spPr/>
      <dgm:t>
        <a:bodyPr/>
        <a:lstStyle/>
        <a:p>
          <a:endParaRPr lang="en-US"/>
        </a:p>
      </dgm:t>
    </dgm:pt>
    <dgm:pt modelId="{220D316B-40F0-45EC-9AEA-2DF8C99B43DC}">
      <dgm:prSet phldrT="[Text]" phldr="1"/>
      <dgm:spPr/>
      <dgm:t>
        <a:bodyPr/>
        <a:lstStyle/>
        <a:p>
          <a:endParaRPr lang="en-US"/>
        </a:p>
      </dgm:t>
    </dgm:pt>
    <dgm:pt modelId="{B708CEE4-396C-4052-8D24-878F5D107AF3}" type="parTrans" cxnId="{24C22AB8-AC06-4D13-966F-B67D3AE0FBA6}">
      <dgm:prSet/>
      <dgm:spPr/>
      <dgm:t>
        <a:bodyPr/>
        <a:lstStyle/>
        <a:p>
          <a:endParaRPr lang="en-US"/>
        </a:p>
      </dgm:t>
    </dgm:pt>
    <dgm:pt modelId="{4F35DE28-1F1E-441B-89F2-E12BD83E1372}" type="sibTrans" cxnId="{24C22AB8-AC06-4D13-966F-B67D3AE0FBA6}">
      <dgm:prSet/>
      <dgm:spPr/>
      <dgm:t>
        <a:bodyPr/>
        <a:lstStyle/>
        <a:p>
          <a:endParaRPr lang="en-US"/>
        </a:p>
      </dgm:t>
    </dgm:pt>
    <dgm:pt modelId="{65124EF6-E318-4758-B7CE-FB257590ED44}">
      <dgm:prSet phldrT="[Text]" custScaleX="108562" custScaleY="98192" custRadScaleRad="119203" custRadScaleInc="-22443"/>
      <dgm:spPr/>
      <dgm:t>
        <a:bodyPr/>
        <a:lstStyle/>
        <a:p>
          <a:endParaRPr lang="en-US"/>
        </a:p>
      </dgm:t>
    </dgm:pt>
    <dgm:pt modelId="{1497BC7C-6B0B-46D4-BA5A-AE2F051A4654}" type="parTrans" cxnId="{84112B5D-9661-4DD7-A1A6-1B08E3DC56C6}">
      <dgm:prSet/>
      <dgm:spPr/>
      <dgm:t>
        <a:bodyPr/>
        <a:lstStyle/>
        <a:p>
          <a:endParaRPr lang="en-US"/>
        </a:p>
      </dgm:t>
    </dgm:pt>
    <dgm:pt modelId="{B0F6793A-C897-4571-AB8B-C5EC42CE5C52}" type="sibTrans" cxnId="{84112B5D-9661-4DD7-A1A6-1B08E3DC56C6}">
      <dgm:prSet/>
      <dgm:spPr/>
      <dgm:t>
        <a:bodyPr/>
        <a:lstStyle/>
        <a:p>
          <a:endParaRPr lang="en-US"/>
        </a:p>
      </dgm:t>
    </dgm:pt>
    <dgm:pt modelId="{4A015699-5456-46F9-9901-218BBAC6B7F8}">
      <dgm:prSet phldrT="[Text]"/>
      <dgm:spPr/>
      <dgm:t>
        <a:bodyPr/>
        <a:lstStyle/>
        <a:p>
          <a:endParaRPr lang="en-US" dirty="0"/>
        </a:p>
      </dgm:t>
    </dgm:pt>
    <dgm:pt modelId="{C8440145-7698-41F2-BB84-5A1BB1E0120F}" type="parTrans" cxnId="{89053BD4-9E5C-40ED-B8E8-F36A310FC333}">
      <dgm:prSet/>
      <dgm:spPr/>
      <dgm:t>
        <a:bodyPr/>
        <a:lstStyle/>
        <a:p>
          <a:endParaRPr lang="en-US"/>
        </a:p>
      </dgm:t>
    </dgm:pt>
    <dgm:pt modelId="{1389F3DF-A0CB-4669-BDD0-B94535B39CA0}" type="sibTrans" cxnId="{89053BD4-9E5C-40ED-B8E8-F36A310FC333}">
      <dgm:prSet/>
      <dgm:spPr/>
      <dgm:t>
        <a:bodyPr/>
        <a:lstStyle/>
        <a:p>
          <a:endParaRPr lang="en-US"/>
        </a:p>
      </dgm:t>
    </dgm:pt>
    <dgm:pt modelId="{CDEF7A5F-AB6C-4EAD-8B1D-6A7B5C353823}" type="pres">
      <dgm:prSet presAssocID="{263881BF-70D9-4C54-994E-DDD6657569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C2161-9006-4781-8773-D747FDB9E177}" type="pres">
      <dgm:prSet presAssocID="{263881BF-70D9-4C54-994E-DDD665756969}" presName="radial" presStyleCnt="0">
        <dgm:presLayoutVars>
          <dgm:animLvl val="ctr"/>
        </dgm:presLayoutVars>
      </dgm:prSet>
      <dgm:spPr/>
    </dgm:pt>
    <dgm:pt modelId="{5C1A50F0-747D-49BF-BC43-B17F6E261357}" type="pres">
      <dgm:prSet presAssocID="{B7990F2B-B484-4424-A03C-AE94D375E689}" presName="centerShape" presStyleLbl="vennNode1" presStyleIdx="0" presStyleCnt="4" custScaleX="331753" custScaleY="111857" custLinFactNeighborX="-17381" custLinFactNeighborY="-12782"/>
      <dgm:spPr/>
      <dgm:t>
        <a:bodyPr/>
        <a:lstStyle/>
        <a:p>
          <a:endParaRPr lang="en-US"/>
        </a:p>
      </dgm:t>
    </dgm:pt>
    <dgm:pt modelId="{9EFB084E-6D77-41CF-AC32-BF75A26ED5E1}" type="pres">
      <dgm:prSet presAssocID="{2FDB55EF-29F8-491B-B304-72106852574B}" presName="node" presStyleLbl="vennNode1" presStyleIdx="1" presStyleCnt="4" custScaleX="664193" custScaleY="233544" custRadScaleRad="96502" custRadScaleInc="-18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F2A28-919A-44C7-9D7B-EA8B46798D12}" type="pres">
      <dgm:prSet presAssocID="{40B0A4C0-17A5-481A-B0D3-A4AAA489A666}" presName="node" presStyleLbl="vennNode1" presStyleIdx="2" presStyleCnt="4" custScaleX="359562" custScaleY="408909" custRadScaleRad="116485" custRadScaleInc="-271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9ED3A-41B6-4C11-88D7-A98EB97E855C}" type="pres">
      <dgm:prSet presAssocID="{427F178C-90F6-42C1-BC17-DB940D654718}" presName="node" presStyleLbl="vennNode1" presStyleIdx="3" presStyleCnt="4" custScaleX="624542" custScaleY="295580" custRadScaleRad="64163" custRadScaleInc="-268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B874A-114C-42FF-8F1B-74BC8F2B93D3}" srcId="{263881BF-70D9-4C54-994E-DDD665756969}" destId="{B7990F2B-B484-4424-A03C-AE94D375E689}" srcOrd="0" destOrd="0" parTransId="{6D8E80B8-7A3A-4E86-8DE7-BC4DA655B5C2}" sibTransId="{0A0818FA-B4D1-401E-BEA0-3BC97E6ACBD1}"/>
    <dgm:cxn modelId="{BBF3E7F7-888B-4FED-8E18-FDC1E9333FB9}" type="presOf" srcId="{2FDB55EF-29F8-491B-B304-72106852574B}" destId="{9EFB084E-6D77-41CF-AC32-BF75A26ED5E1}" srcOrd="0" destOrd="0" presId="urn:microsoft.com/office/officeart/2005/8/layout/radial3"/>
    <dgm:cxn modelId="{C272FD14-019B-4CB1-B86C-9D2E5A72975D}" type="presOf" srcId="{B7990F2B-B484-4424-A03C-AE94D375E689}" destId="{5C1A50F0-747D-49BF-BC43-B17F6E261357}" srcOrd="0" destOrd="0" presId="urn:microsoft.com/office/officeart/2005/8/layout/radial3"/>
    <dgm:cxn modelId="{24C22AB8-AC06-4D13-966F-B67D3AE0FBA6}" srcId="{263881BF-70D9-4C54-994E-DDD665756969}" destId="{220D316B-40F0-45EC-9AEA-2DF8C99B43DC}" srcOrd="2" destOrd="0" parTransId="{B708CEE4-396C-4052-8D24-878F5D107AF3}" sibTransId="{4F35DE28-1F1E-441B-89F2-E12BD83E1372}"/>
    <dgm:cxn modelId="{2301254D-B6C2-42C5-8BAE-579534A81EF5}" srcId="{B7990F2B-B484-4424-A03C-AE94D375E689}" destId="{40B0A4C0-17A5-481A-B0D3-A4AAA489A666}" srcOrd="1" destOrd="0" parTransId="{C279353E-2272-44CD-BE65-8E11C5C92E25}" sibTransId="{F1A2CCD3-D1F4-45FB-9CFF-D245772B51DB}"/>
    <dgm:cxn modelId="{E9D1E004-5BB0-4A85-A85E-1940FB37E62E}" type="presOf" srcId="{427F178C-90F6-42C1-BC17-DB940D654718}" destId="{D5A9ED3A-41B6-4C11-88D7-A98EB97E855C}" srcOrd="0" destOrd="0" presId="urn:microsoft.com/office/officeart/2005/8/layout/radial3"/>
    <dgm:cxn modelId="{EAF2072F-709B-4DDA-B721-1B4FB57CC449}" srcId="{B7990F2B-B484-4424-A03C-AE94D375E689}" destId="{427F178C-90F6-42C1-BC17-DB940D654718}" srcOrd="2" destOrd="0" parTransId="{BFFAAF34-1356-40E7-8D8F-9441CCFCD58A}" sibTransId="{39F64061-AD0B-4070-B505-E52E5E6986B5}"/>
    <dgm:cxn modelId="{84112B5D-9661-4DD7-A1A6-1B08E3DC56C6}" srcId="{263881BF-70D9-4C54-994E-DDD665756969}" destId="{65124EF6-E318-4758-B7CE-FB257590ED44}" srcOrd="3" destOrd="0" parTransId="{1497BC7C-6B0B-46D4-BA5A-AE2F051A4654}" sibTransId="{B0F6793A-C897-4571-AB8B-C5EC42CE5C52}"/>
    <dgm:cxn modelId="{493AE56B-7705-4534-B994-2B4269D63D7D}" type="presOf" srcId="{40B0A4C0-17A5-481A-B0D3-A4AAA489A666}" destId="{B91F2A28-919A-44C7-9D7B-EA8B46798D12}" srcOrd="0" destOrd="0" presId="urn:microsoft.com/office/officeart/2005/8/layout/radial3"/>
    <dgm:cxn modelId="{CF230190-90FD-4E76-AB3E-5C53CC059C28}" type="presOf" srcId="{263881BF-70D9-4C54-994E-DDD665756969}" destId="{CDEF7A5F-AB6C-4EAD-8B1D-6A7B5C353823}" srcOrd="0" destOrd="0" presId="urn:microsoft.com/office/officeart/2005/8/layout/radial3"/>
    <dgm:cxn modelId="{20A330F6-43DF-44C6-9895-357D7A5E8BCC}" srcId="{B7990F2B-B484-4424-A03C-AE94D375E689}" destId="{2FDB55EF-29F8-491B-B304-72106852574B}" srcOrd="0" destOrd="0" parTransId="{F3180D8B-89D8-4472-9362-6FFF7F6BA8ED}" sibTransId="{0F4E2A27-39FD-4BD1-9EC2-366B7A16CACE}"/>
    <dgm:cxn modelId="{89053BD4-9E5C-40ED-B8E8-F36A310FC333}" srcId="{263881BF-70D9-4C54-994E-DDD665756969}" destId="{4A015699-5456-46F9-9901-218BBAC6B7F8}" srcOrd="1" destOrd="0" parTransId="{C8440145-7698-41F2-BB84-5A1BB1E0120F}" sibTransId="{1389F3DF-A0CB-4669-BDD0-B94535B39CA0}"/>
    <dgm:cxn modelId="{203EC2FB-8BCE-446A-889F-2F30BE66CC77}" type="presParOf" srcId="{CDEF7A5F-AB6C-4EAD-8B1D-6A7B5C353823}" destId="{3F0C2161-9006-4781-8773-D747FDB9E177}" srcOrd="0" destOrd="0" presId="urn:microsoft.com/office/officeart/2005/8/layout/radial3"/>
    <dgm:cxn modelId="{461BEB2E-0A10-4A20-AB43-2075080C5035}" type="presParOf" srcId="{3F0C2161-9006-4781-8773-D747FDB9E177}" destId="{5C1A50F0-747D-49BF-BC43-B17F6E261357}" srcOrd="0" destOrd="0" presId="urn:microsoft.com/office/officeart/2005/8/layout/radial3"/>
    <dgm:cxn modelId="{3235621B-8870-4FBD-9D9F-0F7FC015406C}" type="presParOf" srcId="{3F0C2161-9006-4781-8773-D747FDB9E177}" destId="{9EFB084E-6D77-41CF-AC32-BF75A26ED5E1}" srcOrd="1" destOrd="0" presId="urn:microsoft.com/office/officeart/2005/8/layout/radial3"/>
    <dgm:cxn modelId="{D8352A49-FD9F-42AE-9087-722084C749F8}" type="presParOf" srcId="{3F0C2161-9006-4781-8773-D747FDB9E177}" destId="{B91F2A28-919A-44C7-9D7B-EA8B46798D12}" srcOrd="2" destOrd="0" presId="urn:microsoft.com/office/officeart/2005/8/layout/radial3"/>
    <dgm:cxn modelId="{51544E66-1181-444E-81CB-302780A0ACE7}" type="presParOf" srcId="{3F0C2161-9006-4781-8773-D747FDB9E177}" destId="{D5A9ED3A-41B6-4C11-88D7-A98EB97E855C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6BEB-ED4A-4AFA-8D3D-F61DAF4CEC43}">
      <dsp:nvSpPr>
        <dsp:cNvPr id="0" name=""/>
        <dsp:cNvSpPr/>
      </dsp:nvSpPr>
      <dsp:spPr>
        <a:xfrm rot="5400000">
          <a:off x="5871524" y="3331316"/>
          <a:ext cx="565667" cy="98604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E5972-19CA-4C74-82CB-5814CD78156D}">
      <dsp:nvSpPr>
        <dsp:cNvPr id="0" name=""/>
        <dsp:cNvSpPr/>
      </dsp:nvSpPr>
      <dsp:spPr>
        <a:xfrm>
          <a:off x="0" y="178524"/>
          <a:ext cx="4370681" cy="8342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highlight>
                <a:srgbClr val="E19F27"/>
              </a:highlight>
            </a:rPr>
            <a:t>ĐẢM BẢO CHẤT LƯỢNG VỀ CHIẾN LƯỢC</a:t>
          </a:r>
          <a:endParaRPr lang="en-US" sz="2800" kern="1200" dirty="0">
            <a:highlight>
              <a:srgbClr val="E19F27"/>
            </a:highlight>
          </a:endParaRPr>
        </a:p>
      </dsp:txBody>
      <dsp:txXfrm>
        <a:off x="40734" y="219258"/>
        <a:ext cx="4289213" cy="752829"/>
      </dsp:txXfrm>
    </dsp:sp>
    <dsp:sp modelId="{BB8B12F8-5F99-4027-925A-22B115B8F497}">
      <dsp:nvSpPr>
        <dsp:cNvPr id="0" name=""/>
        <dsp:cNvSpPr/>
      </dsp:nvSpPr>
      <dsp:spPr>
        <a:xfrm>
          <a:off x="1880286" y="245595"/>
          <a:ext cx="1202953" cy="496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FBEC9-23D4-4A92-AAF2-378D7151881C}">
      <dsp:nvSpPr>
        <dsp:cNvPr id="0" name=""/>
        <dsp:cNvSpPr/>
      </dsp:nvSpPr>
      <dsp:spPr>
        <a:xfrm rot="5400000">
          <a:off x="789788" y="932876"/>
          <a:ext cx="708031" cy="8060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D49E9-DD23-438F-BB32-61A853CAAB8B}">
      <dsp:nvSpPr>
        <dsp:cNvPr id="0" name=""/>
        <dsp:cNvSpPr/>
      </dsp:nvSpPr>
      <dsp:spPr>
        <a:xfrm>
          <a:off x="1716524" y="1077872"/>
          <a:ext cx="3739577" cy="834297"/>
        </a:xfrm>
        <a:prstGeom prst="roundRect">
          <a:avLst>
            <a:gd name="adj" fmla="val 16670"/>
          </a:avLst>
        </a:pr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C00000"/>
              </a:solidFill>
            </a:rPr>
            <a:t>ĐẢM BẢO CHẤT LƯỢNG VỀ HỆ THỐNG</a:t>
          </a:r>
        </a:p>
      </dsp:txBody>
      <dsp:txXfrm>
        <a:off x="1757258" y="1118606"/>
        <a:ext cx="3658109" cy="752829"/>
      </dsp:txXfrm>
    </dsp:sp>
    <dsp:sp modelId="{563ED1DE-FDFF-408F-A180-6CB52FFC6066}">
      <dsp:nvSpPr>
        <dsp:cNvPr id="0" name=""/>
        <dsp:cNvSpPr/>
      </dsp:nvSpPr>
      <dsp:spPr>
        <a:xfrm>
          <a:off x="4563845" y="996522"/>
          <a:ext cx="866880" cy="674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27CAE-7D0B-4C99-B3FC-A46A1B5CD3F2}">
      <dsp:nvSpPr>
        <dsp:cNvPr id="0" name=""/>
        <dsp:cNvSpPr/>
      </dsp:nvSpPr>
      <dsp:spPr>
        <a:xfrm rot="5400000">
          <a:off x="5759370" y="4327112"/>
          <a:ext cx="708031" cy="13238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FE436-118D-4A9D-9673-EF1A46B68129}">
      <dsp:nvSpPr>
        <dsp:cNvPr id="0" name=""/>
        <dsp:cNvSpPr/>
      </dsp:nvSpPr>
      <dsp:spPr>
        <a:xfrm>
          <a:off x="1875502" y="2080222"/>
          <a:ext cx="4000843" cy="1253973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24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6727" y="2141447"/>
        <a:ext cx="3878393" cy="1131523"/>
      </dsp:txXfrm>
    </dsp:sp>
    <dsp:sp modelId="{26969910-8A21-4956-82D0-F5BBD23E43BF}">
      <dsp:nvSpPr>
        <dsp:cNvPr id="0" name=""/>
        <dsp:cNvSpPr/>
      </dsp:nvSpPr>
      <dsp:spPr>
        <a:xfrm>
          <a:off x="5698297" y="4368959"/>
          <a:ext cx="5979500" cy="1140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4400" b="1" kern="1200" dirty="0"/>
            <a:t>         TC </a:t>
          </a:r>
          <a:r>
            <a:rPr lang="en-US" sz="4400" b="1" kern="1200" dirty="0">
              <a:solidFill>
                <a:srgbClr val="FF0000"/>
              </a:solidFill>
            </a:rPr>
            <a:t>22: </a:t>
          </a:r>
          <a:r>
            <a:rPr lang="en-US" sz="3200" b="1" kern="1200" dirty="0" err="1"/>
            <a:t>Kết</a:t>
          </a:r>
          <a:r>
            <a:rPr lang="en-US" sz="3200" b="1" kern="1200" dirty="0"/>
            <a:t> </a:t>
          </a:r>
          <a:r>
            <a:rPr lang="en-US" sz="3200" b="1" kern="1200" dirty="0" err="1"/>
            <a:t>quả</a:t>
          </a:r>
          <a:r>
            <a:rPr lang="en-US" sz="3200" b="1" kern="1200" dirty="0"/>
            <a:t> </a:t>
          </a:r>
          <a:r>
            <a:rPr lang="en-US" sz="3200" b="1" kern="1200" dirty="0" err="1"/>
            <a:t>đào</a:t>
          </a:r>
          <a:r>
            <a:rPr lang="en-US" sz="3200" b="1" kern="1200" dirty="0"/>
            <a:t> </a:t>
          </a:r>
          <a:r>
            <a:rPr lang="en-US" sz="3200" b="1" kern="1200" dirty="0" err="1"/>
            <a:t>tạo</a:t>
          </a:r>
          <a:endParaRPr lang="en-US" sz="2000" b="1" kern="1200" dirty="0"/>
        </a:p>
      </dsp:txBody>
      <dsp:txXfrm>
        <a:off x="5698297" y="4368959"/>
        <a:ext cx="5979500" cy="1140369"/>
      </dsp:txXfrm>
    </dsp:sp>
    <dsp:sp modelId="{33A6B1A2-A871-4909-8B3F-D1BBD0338297}">
      <dsp:nvSpPr>
        <dsp:cNvPr id="0" name=""/>
        <dsp:cNvSpPr/>
      </dsp:nvSpPr>
      <dsp:spPr>
        <a:xfrm rot="5400000">
          <a:off x="1091341" y="2064966"/>
          <a:ext cx="708031" cy="8060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D9DBF-99B1-4A13-A5FA-C8D1810709A2}">
      <dsp:nvSpPr>
        <dsp:cNvPr id="0" name=""/>
        <dsp:cNvSpPr/>
      </dsp:nvSpPr>
      <dsp:spPr>
        <a:xfrm>
          <a:off x="2649516" y="3209848"/>
          <a:ext cx="3195506" cy="2332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/>
            <a:t>KẾT QUẢ HOẠT ĐỘNG</a:t>
          </a:r>
          <a:endParaRPr lang="en-US" sz="3400" kern="1200" dirty="0"/>
        </a:p>
      </dsp:txBody>
      <dsp:txXfrm>
        <a:off x="2763382" y="3323714"/>
        <a:ext cx="2967774" cy="2104396"/>
      </dsp:txXfrm>
    </dsp:sp>
    <dsp:sp modelId="{F750C228-BAAB-4EAB-9429-40174C24ED7B}">
      <dsp:nvSpPr>
        <dsp:cNvPr id="0" name=""/>
        <dsp:cNvSpPr/>
      </dsp:nvSpPr>
      <dsp:spPr>
        <a:xfrm>
          <a:off x="8487663" y="3829658"/>
          <a:ext cx="866880" cy="674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BEBDB-B2B4-4140-96C1-238E80746274}">
      <dsp:nvSpPr>
        <dsp:cNvPr id="0" name=""/>
        <dsp:cNvSpPr/>
      </dsp:nvSpPr>
      <dsp:spPr>
        <a:xfrm>
          <a:off x="6675534" y="3318905"/>
          <a:ext cx="3605070" cy="8342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/>
            <a:t>TC 22-  25</a:t>
          </a:r>
        </a:p>
      </dsp:txBody>
      <dsp:txXfrm>
        <a:off x="6716268" y="3359639"/>
        <a:ext cx="3523602" cy="752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A50F0-747D-49BF-BC43-B17F6E261357}">
      <dsp:nvSpPr>
        <dsp:cNvPr id="0" name=""/>
        <dsp:cNvSpPr/>
      </dsp:nvSpPr>
      <dsp:spPr>
        <a:xfrm>
          <a:off x="1922553" y="1708464"/>
          <a:ext cx="6480148" cy="2184908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Tiêu</a:t>
          </a:r>
          <a:r>
            <a:rPr lang="en-US" sz="3600" b="1" kern="1200" dirty="0"/>
            <a:t> </a:t>
          </a:r>
          <a:r>
            <a:rPr lang="en-US" sz="3600" b="1" kern="1200" dirty="0" err="1"/>
            <a:t>chuẩn</a:t>
          </a:r>
          <a:r>
            <a:rPr lang="en-US" sz="3600" b="1" kern="1200" dirty="0"/>
            <a:t> 22.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Kết</a:t>
          </a:r>
          <a:r>
            <a:rPr lang="en-US" sz="3600" b="1" kern="1200" dirty="0"/>
            <a:t> </a:t>
          </a:r>
          <a:r>
            <a:rPr lang="en-US" sz="3600" b="1" kern="1200" dirty="0" err="1"/>
            <a:t>quả</a:t>
          </a:r>
          <a:r>
            <a:rPr lang="en-US" sz="3600" b="1" kern="1200" dirty="0"/>
            <a:t> </a:t>
          </a:r>
          <a:r>
            <a:rPr lang="en-US" sz="3600" b="1" kern="1200" dirty="0" err="1"/>
            <a:t>đào</a:t>
          </a:r>
          <a:r>
            <a:rPr lang="en-US" sz="3600" b="1" kern="1200" dirty="0"/>
            <a:t> </a:t>
          </a:r>
          <a:r>
            <a:rPr lang="en-US" sz="3600" b="1" kern="1200" dirty="0" err="1"/>
            <a:t>tạo</a:t>
          </a:r>
          <a:endParaRPr lang="en-US" sz="3600" b="1" kern="1200" dirty="0"/>
        </a:p>
      </dsp:txBody>
      <dsp:txXfrm>
        <a:off x="2871549" y="2028436"/>
        <a:ext cx="4582156" cy="1544964"/>
      </dsp:txXfrm>
    </dsp:sp>
    <dsp:sp modelId="{9EFB084E-6D77-41CF-AC32-BF75A26ED5E1}">
      <dsp:nvSpPr>
        <dsp:cNvPr id="0" name=""/>
        <dsp:cNvSpPr/>
      </dsp:nvSpPr>
      <dsp:spPr>
        <a:xfrm>
          <a:off x="1850118" y="-364299"/>
          <a:ext cx="6486858" cy="2280913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22.1: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/>
            <a:t>T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ỷ lệ người học đạt y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êu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c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ầu 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à t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ỷ lệ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ôi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h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ọc 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của tất cả c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CTĐT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c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môn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h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ọc/học phần được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x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l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ập, gi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sát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và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ối s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ánh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ể cải tiến</a:t>
          </a:r>
          <a:r>
            <a:rPr lang="vi-VN" sz="2400" kern="1200" dirty="0"/>
            <a:t>.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2800096" y="-30267"/>
        <a:ext cx="4586902" cy="1612849"/>
      </dsp:txXfrm>
    </dsp:sp>
    <dsp:sp modelId="{B91F2A28-919A-44C7-9D7B-EA8B46798D12}">
      <dsp:nvSpPr>
        <dsp:cNvPr id="0" name=""/>
        <dsp:cNvSpPr/>
      </dsp:nvSpPr>
      <dsp:spPr>
        <a:xfrm>
          <a:off x="7733271" y="1447391"/>
          <a:ext cx="3511671" cy="39936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TC 22.2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ời gian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tốt nghiệp trung b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ình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cho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t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ất cả c</a:t>
          </a:r>
          <a:r>
            <a:rPr lang="en-US" sz="2400" kern="1200" dirty="0" err="1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CTĐT 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được x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l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ập, gi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sát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và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ối s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ánh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đ</a:t>
          </a:r>
          <a:r>
            <a:rPr lang="vi-VN" sz="24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ể cải tiến</a:t>
          </a:r>
          <a:endParaRPr lang="en-US" sz="2400" kern="1200" dirty="0">
            <a:solidFill>
              <a:prstClr val="black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8247543" y="2032243"/>
        <a:ext cx="2483127" cy="2823916"/>
      </dsp:txXfrm>
    </dsp:sp>
    <dsp:sp modelId="{D5A9ED3A-41B6-4C11-88D7-A98EB97E855C}">
      <dsp:nvSpPr>
        <dsp:cNvPr id="0" name=""/>
        <dsp:cNvSpPr/>
      </dsp:nvSpPr>
      <dsp:spPr>
        <a:xfrm>
          <a:off x="2265808" y="3763491"/>
          <a:ext cx="6099606" cy="2886789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TC 22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Kh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ả năng 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ó vi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ệc l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àm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ủa người học tốt nghiệp của tất cả c</a:t>
          </a:r>
          <a:r>
            <a:rPr lang="en-US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ác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 CTĐT 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được x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ác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l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ập, gi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ám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sát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và</a:t>
          </a:r>
          <a:r>
            <a:rPr lang="en-US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đ</a:t>
          </a:r>
          <a:r>
            <a:rPr lang="vi-VN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ối s</a:t>
          </a:r>
          <a:r>
            <a:rPr lang="en-US" sz="2400" b="1" kern="1200" dirty="0" err="1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ánh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 đ</a:t>
          </a:r>
          <a:r>
            <a:rPr lang="vi-VN" sz="2400" kern="1200" dirty="0">
              <a:latin typeface="Arial" panose="020B0604020202020204" pitchFamily="34" charset="0"/>
              <a:cs typeface="Arial" panose="020B0604020202020204" pitchFamily="34" charset="0"/>
            </a:rPr>
            <a:t>ể cải tiến</a:t>
          </a:r>
          <a:endParaRPr lang="en-US" sz="2400" kern="1200" dirty="0">
            <a:solidFill>
              <a:schemeClr val="dk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159075" y="4186251"/>
        <a:ext cx="4313072" cy="2041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E0AFC5B-9986-D423-ACF7-AFD7C829D7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F7AC0B-CD08-FF00-963B-A31BB86CBF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13434-5366-4F32-965A-1756D24C4D87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00C728-169F-D724-B72F-EF6613908A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7AC7EC-D4B1-7A76-7465-9E0BA2A273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A2314-31E5-47F5-A820-E4C5E9E56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14FBA-4C38-4640-9CEA-BD7F33148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F5960-9835-4CCB-B114-950E1AAA4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D9F827-1343-46BE-BF96-72906E21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0CD15F-5841-41E7-8169-3AA17DFD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ED5F75-9B26-41DE-ACA2-34936034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432A-EAB9-4D6C-810F-AE51D139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80584-FB25-4E1F-9946-D12359762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C2C725-04A4-406A-9681-CDE201F2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B170DE-D506-476E-BB48-F2808B89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A98181-D9DC-44EC-8B15-56AD3A2D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662E69-60F3-43F0-BFEB-278EB4954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4D7BB0-4325-45FD-A745-89070B595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1B5230-5649-4935-B79C-409438AA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1863E-3105-45B3-B9C5-B16E3EDA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5DB6F4-F717-40A7-AEED-E6E8616F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0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345A9-1B0A-4757-8812-A6CD2C7F1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D89AC-898C-47D7-B723-B1B4A120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2EEF26-061D-438A-91DD-982D1B2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6F29F-68CC-4A37-BC5C-D0085A5E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DCE4C2-C3A4-44B1-ADE2-74799961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DB901-98F8-4C7F-B04E-5FEA4909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9109B8-5604-45D4-8C39-A0058719A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47CF98-61E2-48B7-AEE0-ED9EAB24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21BF7-C2BA-4562-88E5-04B7675F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AE64F3-DEF0-4420-9133-5B4A4F8F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3A3C4-A6DC-4637-BB7A-337C937F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122E-0E3E-4DB4-BBBB-417E65E7C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F2DF35-BFD4-49DD-A50C-23966662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D86D3E-0F85-4C69-935C-2904D891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419B32-1072-4842-8066-AA798AD7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2F07A4-EC4D-466F-8239-4823823D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7A9E0F-C47E-4C45-B4F3-8345ABB9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AD4D1C-9E5F-40F7-A46B-D8643523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B25ECA-CF02-4585-853B-7C8DFC024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62216E3-3D59-4EF6-B7DA-8FA871BC1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59CE1E-A5BA-4543-BE92-D2D0CEED4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F81FA3-4440-4BDB-AC26-3A1AE49D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04E8E83-F6BB-4017-9BA2-8CEA7653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1E1405-5E06-4221-8D9D-1303645E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5DB327-276A-4096-A175-0F6EBEBC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056A07-7F85-4F39-BFB6-F7204E47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406084-CB1A-4C11-9EC2-A91DDED7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3C574E-0536-446B-A3A6-79006037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7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060685-15E4-4ECA-80A9-22E3D07C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048F49-9C48-47D3-83CD-4DBD80A1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B4A699-923B-44AF-A2C8-6C562203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D9E17-F884-4CC4-9FC7-849C9BBD7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98E59-4C8E-4A90-A297-A9FC64AF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43A849-CC30-481F-9126-DCDAFB900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288B03-FAC5-468A-B689-930924B4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B29CDF-12BD-4A15-857F-A68B566D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31177C-D7FE-4A4E-8008-D4781E86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D5890-59BD-4392-A1A0-3EC506F6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846A370-176C-4766-BB51-FA9BC49A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7094E9-A926-4248-BE41-D14277958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E7B038-7C7B-437D-B7F7-6FE338D4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554E5A-8801-43DD-83F6-EB1324AE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D6DCF1-3A6A-4D70-A959-089BF579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39CB85-7727-419D-8C09-4F625089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91F24F-D82A-423D-8F6D-DB585827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E1430-3D87-402C-AD03-DCE7CF004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7628AF-16B6-461A-9E51-81CCB6844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55DD16-B25A-4B52-AB41-4C23B9343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F0440B-79F4-4103-902E-A1C52775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34294"/>
            <a:ext cx="9308841" cy="254725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+mn-lt"/>
              </a:rPr>
              <a:t>TIÊU CHÍ , MỐC CHUẨN, MC LƯU Ý ĐỐI VỚI BC TĐG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  <a:latin typeface="+mn-lt"/>
              </a:rPr>
              <a:t>TIÊU CHUẨN 22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9A34E8-0EF0-4A93-AE26-B7AAA988C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265" y="3429000"/>
            <a:ext cx="9144000" cy="254725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600" b="1" dirty="0" err="1"/>
              <a:t>Báo</a:t>
            </a:r>
            <a:r>
              <a:rPr lang="en-US" sz="4600" b="1" dirty="0"/>
              <a:t> </a:t>
            </a:r>
            <a:r>
              <a:rPr lang="en-US" sz="4600" b="1" dirty="0" err="1"/>
              <a:t>cáo</a:t>
            </a:r>
            <a:r>
              <a:rPr lang="en-US" sz="4600" b="1" dirty="0"/>
              <a:t>: PGS.TS. Lê </a:t>
            </a:r>
            <a:r>
              <a:rPr lang="en-US" sz="4600" b="1" dirty="0" err="1"/>
              <a:t>Thị</a:t>
            </a:r>
            <a:r>
              <a:rPr lang="en-US" sz="4600" b="1" dirty="0"/>
              <a:t> </a:t>
            </a:r>
            <a:r>
              <a:rPr lang="en-US" sz="4600" b="1" dirty="0" err="1"/>
              <a:t>Tuyết</a:t>
            </a:r>
            <a:r>
              <a:rPr lang="en-US" sz="4600" b="1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405391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0BF963C-33CA-006A-7DA6-75E9873C00E3}"/>
              </a:ext>
            </a:extLst>
          </p:cNvPr>
          <p:cNvSpPr txBox="1"/>
          <p:nvPr/>
        </p:nvSpPr>
        <p:spPr>
          <a:xfrm>
            <a:off x="279918" y="261257"/>
            <a:ext cx="10039738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vị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chương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[MC283].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Tuyển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tuyển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[MC205].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dõi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tỷ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01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[MC909].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rõ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tỷ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01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tỷ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chưa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tỷ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tục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nâng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DD5EB81-CA2E-D921-E949-2C431E92FE4F}"/>
              </a:ext>
            </a:extLst>
          </p:cNvPr>
          <p:cNvSpPr txBox="1"/>
          <p:nvPr/>
        </p:nvSpPr>
        <p:spPr>
          <a:xfrm>
            <a:off x="279917" y="3240441"/>
            <a:ext cx="10039738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vấn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rất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trọng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qua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HVNH.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mức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luôn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vấn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biệt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HVNH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khảo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mức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ii/NH, iii/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cựu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SV, iv/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tuyển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trọng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nâng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[MC377]. </a:t>
            </a:r>
          </a:p>
          <a:p>
            <a:pPr algn="just"/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mức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thập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nghị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cuộc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tháng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cuộc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Đoàn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CLB,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cuộc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đua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khen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thưởng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CBVC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[MC923],[MC928].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B52EB3A-BEBB-7FE9-60DA-FD65043CCBC4}"/>
              </a:ext>
            </a:extLst>
          </p:cNvPr>
          <p:cNvSpPr txBox="1"/>
          <p:nvPr/>
        </p:nvSpPr>
        <p:spPr>
          <a:xfrm>
            <a:off x="10459616" y="186612"/>
            <a:ext cx="1548882" cy="28623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vi-VN" sz="1800" dirty="0">
                <a:effectLst/>
                <a:ea typeface="Arial" panose="020B0604020202020204" pitchFamily="34" charset="0"/>
              </a:rPr>
              <a:t>Có kế hoạch đào tạo trong đó </a:t>
            </a:r>
            <a:r>
              <a:rPr lang="en-US" sz="1800" dirty="0">
                <a:effectLst/>
                <a:ea typeface="Arial" panose="020B0604020202020204" pitchFamily="34" charset="0"/>
              </a:rPr>
              <a:t>XĐ </a:t>
            </a:r>
            <a:r>
              <a:rPr lang="vi-VN" sz="1800" dirty="0">
                <a:effectLst/>
                <a:ea typeface="Arial" panose="020B0604020202020204" pitchFamily="34" charset="0"/>
              </a:rPr>
              <a:t>được tỷ lệ có việc làm của NH sau khi </a:t>
            </a:r>
            <a:r>
              <a:rPr lang="en-US" sz="1800" dirty="0">
                <a:effectLst/>
                <a:ea typeface="Arial" panose="020B0604020202020204" pitchFamily="34" charset="0"/>
              </a:rPr>
              <a:t>TN; </a:t>
            </a:r>
            <a:r>
              <a:rPr lang="vi-VN" sz="1800" dirty="0">
                <a:effectLst/>
                <a:ea typeface="Arial" panose="020B0604020202020204" pitchFamily="34" charset="0"/>
              </a:rPr>
              <a:t>Có hệ thống theo dõi, giám sát</a:t>
            </a:r>
            <a:r>
              <a:rPr lang="en-US" sz="1800" dirty="0">
                <a:effectLst/>
                <a:ea typeface="Arial" panose="020B0604020202020204" pitchFamily="34" charset="0"/>
              </a:rPr>
              <a:t>..</a:t>
            </a:r>
            <a:r>
              <a:rPr lang="vi-VN" sz="1800" dirty="0">
                <a:effectLst/>
                <a:ea typeface="Arial" panose="020B0604020202020204" pitchFamily="34" charset="0"/>
              </a:rPr>
              <a:t> </a:t>
            </a:r>
            <a:r>
              <a:rPr lang="en-US" dirty="0"/>
              <a:t>(22.3)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F907949-8511-844B-E4E9-EFC1E12B480E}"/>
              </a:ext>
            </a:extLst>
          </p:cNvPr>
          <p:cNvSpPr txBox="1"/>
          <p:nvPr/>
        </p:nvSpPr>
        <p:spPr>
          <a:xfrm>
            <a:off x="10319654" y="3354755"/>
            <a:ext cx="1872345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 kế hoạch khảo sát mức độ hài long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Có hệ thống thu thập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TT 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phản hồi  </a:t>
            </a:r>
            <a:r>
              <a:rPr lang="en-US" dirty="0"/>
              <a:t>(22.4)</a:t>
            </a:r>
          </a:p>
        </p:txBody>
      </p:sp>
    </p:spTree>
    <p:extLst>
      <p:ext uri="{BB962C8B-B14F-4D97-AF65-F5344CB8AC3E}">
        <p14:creationId xmlns:p14="http://schemas.microsoft.com/office/powerpoint/2010/main" val="334627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ABEE0-68AF-4EFC-9CD4-BE832B18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225"/>
            <a:ext cx="10515600" cy="24602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5300" b="1" dirty="0">
                <a:solidFill>
                  <a:srgbClr val="3333FF"/>
                </a:solidFill>
                <a:latin typeface="+mn-lt"/>
              </a:rPr>
              <a:t>Xin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chân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thành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cảm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ơn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các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Quý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Thày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/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Cô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400" b="1" dirty="0">
                <a:solidFill>
                  <a:srgbClr val="3333FF"/>
                </a:solidFill>
              </a:rPr>
              <a:t/>
            </a:r>
            <a:br>
              <a:rPr lang="en-US" sz="5400" b="1" dirty="0">
                <a:solidFill>
                  <a:srgbClr val="3333FF"/>
                </a:solidFill>
              </a:rPr>
            </a:br>
            <a:r>
              <a:rPr lang="en-US" sz="5400" b="1" dirty="0" err="1">
                <a:solidFill>
                  <a:srgbClr val="3333FF"/>
                </a:solidFill>
              </a:rPr>
              <a:t>chú</a:t>
            </a:r>
            <a:r>
              <a:rPr lang="en-US" sz="5400" b="1" dirty="0">
                <a:solidFill>
                  <a:srgbClr val="3333FF"/>
                </a:solidFill>
              </a:rPr>
              <a:t> ý </a:t>
            </a:r>
            <a:r>
              <a:rPr lang="en-US" sz="5400" b="1" dirty="0" err="1">
                <a:solidFill>
                  <a:srgbClr val="3333FF"/>
                </a:solidFill>
              </a:rPr>
              <a:t>lắng</a:t>
            </a:r>
            <a:r>
              <a:rPr lang="en-US" sz="5400" b="1" dirty="0">
                <a:solidFill>
                  <a:srgbClr val="3333FF"/>
                </a:solidFill>
              </a:rPr>
              <a:t> </a:t>
            </a:r>
            <a:r>
              <a:rPr lang="en-US" sz="5400" b="1" dirty="0" err="1">
                <a:solidFill>
                  <a:srgbClr val="3333FF"/>
                </a:solidFill>
              </a:rPr>
              <a:t>nghe</a:t>
            </a:r>
            <a:endParaRPr lang="en-US" sz="5400" b="1" dirty="0">
              <a:solidFill>
                <a:srgbClr val="3333FF"/>
              </a:solidFill>
            </a:endParaRPr>
          </a:p>
        </p:txBody>
      </p:sp>
      <p:pic>
        <p:nvPicPr>
          <p:cNvPr id="8" name="Content Placeholder 7" descr="Question mark against red wall">
            <a:extLst>
              <a:ext uri="{FF2B5EF4-FFF2-40B4-BE49-F238E27FC236}">
                <a16:creationId xmlns:a16="http://schemas.microsoft.com/office/drawing/2014/main" xmlns="" id="{C94FCA7B-CE3B-4525-9437-4396EFDDF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977" y="1938405"/>
            <a:ext cx="7198336" cy="4351338"/>
          </a:xfrm>
        </p:spPr>
      </p:pic>
    </p:spTree>
    <p:extLst>
      <p:ext uri="{BB962C8B-B14F-4D97-AF65-F5344CB8AC3E}">
        <p14:creationId xmlns:p14="http://schemas.microsoft.com/office/powerpoint/2010/main" val="359283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B5C30-9B6E-917D-7797-44038CCF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15"/>
            <a:ext cx="10515600" cy="751642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TC 22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1312DD1-98F2-0771-6741-2E20DEB41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674621"/>
              </p:ext>
            </p:extLst>
          </p:nvPr>
        </p:nvGraphicFramePr>
        <p:xfrm>
          <a:off x="97435" y="957717"/>
          <a:ext cx="11997129" cy="5613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Bent-Up 5">
            <a:extLst>
              <a:ext uri="{FF2B5EF4-FFF2-40B4-BE49-F238E27FC236}">
                <a16:creationId xmlns:a16="http://schemas.microsoft.com/office/drawing/2014/main" xmlns="" id="{955A2B80-26C9-FFEA-162E-A451ACD3B92A}"/>
              </a:ext>
            </a:extLst>
          </p:cNvPr>
          <p:cNvSpPr/>
          <p:nvPr/>
        </p:nvSpPr>
        <p:spPr>
          <a:xfrm rot="5400000">
            <a:off x="1870086" y="4647264"/>
            <a:ext cx="810689" cy="92294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6785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7BE7943-38E3-4F92-8426-C7506BA30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532612"/>
              </p:ext>
            </p:extLst>
          </p:nvPr>
        </p:nvGraphicFramePr>
        <p:xfrm>
          <a:off x="635360" y="363894"/>
          <a:ext cx="11244943" cy="6494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xmlns="" id="{4A4B8C6F-C37C-2A43-0238-AC2286E36B63}"/>
              </a:ext>
            </a:extLst>
          </p:cNvPr>
          <p:cNvSpPr/>
          <p:nvPr/>
        </p:nvSpPr>
        <p:spPr>
          <a:xfrm>
            <a:off x="187005" y="1576874"/>
            <a:ext cx="3181345" cy="472171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TC 22.4.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ức độ 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ủa c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BLQ v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ề chất lượng của </a:t>
            </a:r>
            <a:r>
              <a:rPr lang="vi-V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học tốt nghiệp 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 x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ập, gi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ối s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vi-V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ể cải tiến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3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660"/>
            <a:ext cx="12064482" cy="9517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defTabSz="889000">
              <a:spcAft>
                <a:spcPct val="35000"/>
              </a:spcAft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0" kern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 </a:t>
            </a:r>
            <a:r>
              <a:rPr lang="en-US" sz="2000" b="1" i="0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22.1:</a:t>
            </a:r>
            <a:r>
              <a:rPr lang="en-US" sz="20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kern="1200" dirty="0"/>
              <a:t>T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ỷ lệ người học đạt y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êu</a:t>
            </a:r>
            <a:r>
              <a:rPr lang="en-US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ầu </a:t>
            </a:r>
            <a:r>
              <a:rPr lang="vi-V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</a:t>
            </a:r>
            <a:r>
              <a:rPr lang="en-US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 t</a:t>
            </a:r>
            <a:r>
              <a:rPr lang="vi-V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ỷ lệ 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ôi</a:t>
            </a:r>
            <a:r>
              <a:rPr lang="en-US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ọc </a:t>
            </a:r>
            <a:r>
              <a:rPr lang="vi-V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của tất cả c</a:t>
            </a:r>
            <a:r>
              <a:rPr lang="en-US" sz="24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CTĐT</a:t>
            </a:r>
            <a:r>
              <a:rPr lang="vi-V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c</a:t>
            </a:r>
            <a:r>
              <a:rPr lang="en-US" sz="24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4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môn</a:t>
            </a:r>
            <a:r>
              <a:rPr lang="en-US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</a:t>
            </a:r>
            <a:r>
              <a:rPr lang="vi-V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ọc/học phần được 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ập, gi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ám</a:t>
            </a:r>
            <a:r>
              <a:rPr lang="en-US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sát</a:t>
            </a:r>
            <a:r>
              <a:rPr lang="en-US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lang="en-US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đ</a:t>
            </a:r>
            <a:r>
              <a:rPr lang="vi-VN" sz="24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ối s</a:t>
            </a:r>
            <a:r>
              <a:rPr lang="en-US" sz="2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ánh</a:t>
            </a:r>
            <a:r>
              <a:rPr lang="en-US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đ</a:t>
            </a:r>
            <a:r>
              <a:rPr lang="vi-V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ể cải tiến</a:t>
            </a:r>
            <a:r>
              <a:rPr lang="en-US" sz="1050" dirty="0"/>
              <a:t/>
            </a:r>
            <a:br>
              <a:rPr lang="en-US" sz="1050" dirty="0"/>
            </a:b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848578"/>
              </p:ext>
            </p:extLst>
          </p:nvPr>
        </p:nvGraphicFramePr>
        <p:xfrm>
          <a:off x="127518" y="1005840"/>
          <a:ext cx="11932297" cy="5908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636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5141167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402494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3054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Mốc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chuẩn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Minh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5081537">
                <a:tc>
                  <a:txBody>
                    <a:bodyPr/>
                    <a:lstStyle/>
                    <a:p>
                      <a:pPr marL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tabLst>
                          <a:tab pos="171450" algn="l"/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yêu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cầu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GB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tabLst>
                          <a:tab pos="171450" algn="l"/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yêu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cầu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giám</a:t>
                      </a:r>
                      <a:r>
                        <a:rPr lang="en-GB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sát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tabLst>
                          <a:tab pos="171450" algn="l"/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yêu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cầu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GB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GB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tabLst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kế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hoạch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định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phân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tỷ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lệ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tốt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đúng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tính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kéo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(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TLThH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CTĐT.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tabLst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hệ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dõi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giám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sát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TN,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TLThH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CTĐT;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MH/HP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biện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tabLst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hiện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tốt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nghiệp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xu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thế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TN,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TLThH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trước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cùng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CTĐT;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giữa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CSGD;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tương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ứng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quốc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tabLst>
                          <a:tab pos="291465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biện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tăng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TN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TLThH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CTĐT;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MH/HP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hoạch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CSGD,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CTĐT)*.</a:t>
                      </a:r>
                    </a:p>
                    <a:p>
                      <a:pPr marL="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CSDL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tham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 (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tuyển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đầu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rèn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luyện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, ...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năm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chu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)*.</a:t>
                      </a:r>
                    </a:p>
                    <a:p>
                      <a:pPr marL="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Bản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quốc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xu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thế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tốt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nghiệp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*.</a:t>
                      </a:r>
                    </a:p>
                    <a:p>
                      <a:pPr marL="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kê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dõi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tổng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TLThH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CTĐT;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MH/HP 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năm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chu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kỳ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</a:p>
                    <a:p>
                      <a:pPr marL="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biên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bản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soát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chỉnh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quyết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định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TLThH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soát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chỉnh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1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158621"/>
            <a:ext cx="11831216" cy="1091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sz="3600" b="1" i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22.2</a:t>
            </a:r>
            <a:r>
              <a:rPr lang="en-US" sz="3200" b="1" i="1" kern="1200" dirty="0"/>
              <a:t>. </a:t>
            </a:r>
            <a:r>
              <a:rPr lang="en-US" sz="3200" kern="1200" dirty="0"/>
              <a:t> </a:t>
            </a:r>
            <a:r>
              <a:rPr lang="en-US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vi-VN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ời gian </a:t>
            </a:r>
            <a:r>
              <a:rPr lang="vi-VN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tốt nghiệp trung b</a:t>
            </a:r>
            <a:r>
              <a:rPr lang="en-US" sz="32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ình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</a:t>
            </a:r>
            <a:r>
              <a:rPr lang="en-US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</a:t>
            </a:r>
            <a:r>
              <a:rPr lang="vi-VN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ất cả c</a:t>
            </a:r>
            <a:r>
              <a:rPr lang="en-US" sz="32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CTĐT </a:t>
            </a:r>
            <a:r>
              <a:rPr lang="vi-VN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được x</a:t>
            </a:r>
            <a:r>
              <a:rPr lang="en-US" sz="32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</a:t>
            </a:r>
            <a:r>
              <a:rPr lang="vi-VN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ập, gi</a:t>
            </a:r>
            <a:r>
              <a:rPr lang="en-US" sz="32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ám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2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sát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2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đ</a:t>
            </a:r>
            <a:r>
              <a:rPr lang="vi-VN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ối s</a:t>
            </a:r>
            <a:r>
              <a:rPr lang="en-US" sz="32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ánh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</a:t>
            </a:r>
            <a:r>
              <a:rPr lang="vi-VN" sz="32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ể cải tiến</a:t>
            </a:r>
            <a:endParaRPr lang="en-US" sz="12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655872"/>
              </p:ext>
            </p:extLst>
          </p:nvPr>
        </p:nvGraphicFramePr>
        <p:xfrm>
          <a:off x="149290" y="1383527"/>
          <a:ext cx="11952515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4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640406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5243805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386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Mốc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chuẩn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Minh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79315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TNTB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TNTB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giám</a:t>
                      </a:r>
                      <a:r>
                        <a:rPr lang="en-GB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TNTB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GB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GB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9230" algn="l"/>
                          <a:tab pos="291465" algn="l"/>
                        </a:tabLst>
                      </a:pP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hoạch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của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9230" algn="l"/>
                          <a:tab pos="291465" algn="l"/>
                        </a:tabLst>
                      </a:pP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hệ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dõi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giám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sát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của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biện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9230" algn="l"/>
                          <a:tab pos="291465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hiện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khóa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trước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khóa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cùng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CTĐT;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giữa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CSGD;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tương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ứng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);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9230" algn="l"/>
                          <a:tab pos="291465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biện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nâng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TN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rút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ngắn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TN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CTĐT.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3970" algn="l"/>
                          <a:tab pos="145415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hoạch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CSGD,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CTĐT)*.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3970" algn="l"/>
                          <a:tab pos="145415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CSDL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(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dõi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CK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)*.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3970" algn="l"/>
                          <a:tab pos="145415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kê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dõi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tổng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CK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Bản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sánh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NH;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đoán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xu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thế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ở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biện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</a:p>
                    <a:p>
                      <a:pPr marL="0" lvl="0" indent="0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b.bản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rà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soát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chỉnh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q.định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chỉnh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tỷ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lệ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TNTB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rà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soát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chỉnh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6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6" y="137520"/>
            <a:ext cx="11952412" cy="9914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sz="3200" b="1" i="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22</a:t>
            </a:r>
            <a:r>
              <a:rPr lang="vi-VN" sz="3200" b="1" i="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i="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800" b="1" i="1" kern="1200" dirty="0">
                <a:solidFill>
                  <a:srgbClr val="FF0000"/>
                </a:solidFill>
              </a:rPr>
              <a:t>. </a:t>
            </a:r>
            <a:r>
              <a:rPr lang="en-US" sz="28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Kh</a:t>
            </a:r>
            <a:r>
              <a:rPr lang="vi-VN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ả năng 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ó vi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ệc l</a:t>
            </a:r>
            <a:r>
              <a:rPr lang="en-US" sz="28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àm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ủa người học tốt nghiệp của tất cả c</a:t>
            </a:r>
            <a:r>
              <a:rPr lang="en-US" sz="28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 CTĐT </a:t>
            </a:r>
            <a:r>
              <a:rPr lang="vi-VN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được x</a:t>
            </a:r>
            <a:r>
              <a:rPr lang="en-US" sz="28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ập, gi</a:t>
            </a:r>
            <a:r>
              <a:rPr lang="en-US" sz="28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ám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sát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đ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ối s</a:t>
            </a:r>
            <a:r>
              <a:rPr lang="en-US" sz="28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ánh</a:t>
            </a:r>
            <a:r>
              <a:rPr 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 đ</a:t>
            </a:r>
            <a:r>
              <a:rPr lang="vi-VN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ể cải tiến</a:t>
            </a:r>
            <a:endParaRPr lang="en-US" sz="28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613430"/>
              </p:ext>
            </p:extLst>
          </p:nvPr>
        </p:nvGraphicFramePr>
        <p:xfrm>
          <a:off x="0" y="1129004"/>
          <a:ext cx="12185780" cy="6560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195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5620470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180115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527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506375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180975" algn="l"/>
                        </a:tabLst>
                      </a:pP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Khả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năng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làm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NH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tốt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nghiệp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CTĐT </a:t>
                      </a:r>
                      <a:r>
                        <a:rPr lang="en-GB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xác</a:t>
                      </a:r>
                      <a:r>
                        <a:rPr lang="en-GB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GB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180975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Khả năng có việc làm của NH tốt nghiệp của tất cả các CTĐT </a:t>
                      </a:r>
                      <a:r>
                        <a:rPr lang="vi-VN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 giám sát.</a:t>
                      </a:r>
                      <a:endParaRPr lang="en-US" sz="1800" b="1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180975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Khả năng có việc làm của NH tốt nghiệp của tất cả các CTĐT được đối sánh để </a:t>
                      </a:r>
                      <a:r>
                        <a:rPr lang="vi-VN" sz="18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cải tiến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0490" algn="l"/>
                        </a:tabLst>
                      </a:pPr>
                      <a:r>
                        <a:rPr lang="vi-VN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 kế hoạch đào tạo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 đó xác định được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NH sau khi tốt nghiệp của tất cả các CTĐT.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0490" algn="l"/>
                        </a:tabLst>
                      </a:pPr>
                      <a:r>
                        <a:rPr lang="vi-VN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 hệ thống theo dõi, giám sát 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</a:t>
                      </a:r>
                      <a:r>
                        <a:rPr lang="vi-VN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NH trong vòng 01 năm sau tốt nghiệp của tất cả các CTĐT.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0490" algn="l"/>
                        </a:tabLs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  </a:t>
                      </a:r>
                      <a:r>
                        <a:rPr lang="vi-VN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 vòng 01 năm sau khi tốt nghiệp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đạt từ 50% trở lên, trong đó 20%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chuyên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ngành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trong vòng 03 năm sau khi tốt nghiệp đạt từ 80% trở lên, trong đó 50% đúng chuyên môn.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049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Thực hiện việc </a:t>
                      </a:r>
                      <a:r>
                        <a:rPr lang="vi-VN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 sánh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 mức độ đáp ứng công việc của NH sau khi tốt nghiệp của tất cả các CTĐT (đối sánh tỷ lệ khóa trước, khóa sau của cùng CTĐT; giữa các CTĐT của CSGD; với các CTĐT tương ứng trong nước); dự đoán được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NH sau khi tốt nghiệp của tất cả các CTĐT.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049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Có biện </a:t>
                      </a:r>
                      <a:r>
                        <a:rPr lang="vi-VN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pháp hướng nghiệp và hỗ trợ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tìm việc làm cho sinh viên để nâng cao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và mức độ đáp ứng yêu cầu công việc sau tốt nghiệp của tất cả các CTĐT.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 hoạch đào tạo của CSGD,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(trong đó có xác lập, dự đoán khả năng có việc làm của NH tốt nghiệp của tất cả các CTĐT)*.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CSDL về NH (trong đó có theo dõi tình trạng việc làm của NH tốt nghiệp của tất cả các CTĐT trong 5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của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CK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 giá)*.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Báo cáo thống kê, theo dõi; báo cáo tổng kết, đánh giá tình trạng việc làm của NH ở tất cả các CTĐT trong 5 năm của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CK 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đánh giá*.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Bản đối sánh về khả năng có việc làm của NH; báo cáo đánh giá, dự đoán xu thế về khả năng có việc làm của NH ở tất cả các CTĐT; các kế hoạch cải tiến chất lượng*.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biên bản họp rà soát, điều chỉnh; các quyết định điều chỉnh về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TLCVL</a:t>
                      </a: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mức độ đáp ứng công việc của NH sau khi tốt nghiệp của tất cả các CTĐT sau rà soát, điều chỉnh.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vi-VN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77283"/>
            <a:ext cx="12027108" cy="9499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TC 22.4. 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ức độ </a:t>
            </a:r>
            <a:r>
              <a:rPr lang="vi-V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ài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ủa c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BLQ v</a:t>
            </a:r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ề chất lượng của </a:t>
            </a:r>
            <a:r>
              <a:rPr lang="vi-VN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học tốt nghiệp </a:t>
            </a:r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 x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vi-V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ập, gi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</a:t>
            </a:r>
            <a:r>
              <a:rPr lang="vi-V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ối s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ể cải tiến</a:t>
            </a: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234982"/>
              </p:ext>
            </p:extLst>
          </p:nvPr>
        </p:nvGraphicFramePr>
        <p:xfrm>
          <a:off x="164892" y="1240969"/>
          <a:ext cx="12027109" cy="542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227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5246134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912748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3825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Y.C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Mốc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chuẩn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Minh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96900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276225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chất lượng của NH tốt nghiệp </a:t>
                      </a:r>
                      <a:r>
                        <a:rPr lang="vi-VN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 xác lập.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276225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chất lượng của NH tốt nghiệp được </a:t>
                      </a:r>
                      <a:r>
                        <a:rPr lang="vi-VN" sz="16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giám sát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276225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chất lượng của NH tốt nghiệp được </a:t>
                      </a: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đối sánh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để cải tiến.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1925" algn="l"/>
                        </a:tabLst>
                      </a:pP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 kế hoạch khảo sát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NH sau tốt nghiệp của tất cả các CTĐT.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1925" algn="l"/>
                        </a:tabLst>
                      </a:pP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 hệ thống thu thập thông tin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phản hồi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(quy trình, phương pháp, công cụ, chỉ số) để thu thập thông tin về sự hài lòng đối với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của tất cả các CTĐT.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1925" algn="l"/>
                        </a:tabLst>
                      </a:pP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 thực hiện khảo sát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đánh giá về 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 với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tất cả các CTĐT.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1925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 cơ chế </a:t>
                      </a: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giám sát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và sử dụng thông tin phản hồi về 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tất cả các CTĐT.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9230" algn="l"/>
                          <a:tab pos="291465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 thực hiện việc </a:t>
                      </a: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đối sánh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sự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đối với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khóa trước và khóa sau của tất cả các CTĐT.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9230" algn="l"/>
                          <a:tab pos="291465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Có biện pháp </a:t>
                      </a: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cải tiến và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thực hiện để nâng cao 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tất cả các CTĐT.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 hoạch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ĐT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CSGD,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đào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(trong đó có xác lập, dự đoán khả năng/mức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(cựu NH, GV, nhà sử dụng lao động, cán bộ quản lý) 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tất cả các CTĐT)*.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  <a:tab pos="251460" algn="l"/>
                          <a:tab pos="457200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quy định về quy trình, phương pháp, công cụ và tiêu chí đo lường sự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(cựu NH, GV, nhà sử dụng lao động, cán bộ quản lý) 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  <a:tab pos="251460" algn="l"/>
                          <a:tab pos="457200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Phiếu đánh giá, dữ liệu đánh giá, báo cáo đánh giá/báo cáo thống kê về 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tất cả CTĐT*.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Bản đối sánh về 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biên bản họp rà soát, điều chỉnh; các q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định điều chỉnh về dự đoán khả năng/mức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 khóa trước và sau*.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28270" algn="l"/>
                        </a:tabLst>
                      </a:pP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quyết định, kết luận, các đầu tư của CSGD thể hiện sự cải tiến chất lượng CTĐT dựa trên kết quả đánh giá mức độ hài lòng của các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CLCNHTN</a:t>
                      </a:r>
                      <a:r>
                        <a:rPr lang="vi-VN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29DBBD-0906-A5FF-F85B-6F28382FD21D}"/>
              </a:ext>
            </a:extLst>
          </p:cNvPr>
          <p:cNvSpPr txBox="1"/>
          <p:nvPr/>
        </p:nvSpPr>
        <p:spPr>
          <a:xfrm>
            <a:off x="363894" y="345233"/>
            <a:ext cx="10580914" cy="603697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800"/>
              </a:spcAft>
              <a:tabLst>
                <a:tab pos="332105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xếp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tuyển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tuyển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tuyển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chọn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HV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đủ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cụ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HV: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335/QĐ-HVNH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07/08/2017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đẳng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HV;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2216/QĐ-HVNH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24/09/2021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rõ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[MC316].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nếu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HVNH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bố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toàn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[MC891], [MC899],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[MC343],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Cổng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[MC328],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nắm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chủ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sắp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xếp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[MC897].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AD34097-5603-6F58-1D8A-97E52DA8D2CA}"/>
              </a:ext>
            </a:extLst>
          </p:cNvPr>
          <p:cNvSpPr txBox="1"/>
          <p:nvPr/>
        </p:nvSpPr>
        <p:spPr>
          <a:xfrm>
            <a:off x="11028784" y="1026367"/>
            <a:ext cx="1163215" cy="31393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đào</a:t>
            </a:r>
            <a:r>
              <a:rPr lang="en-US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đoán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tỷ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lệ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tốt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nghiệp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đúng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hạn</a:t>
            </a:r>
            <a:r>
              <a:rPr lang="en-US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/>
              <a:t>(22.1)</a:t>
            </a:r>
          </a:p>
        </p:txBody>
      </p:sp>
    </p:spTree>
    <p:extLst>
      <p:ext uri="{BB962C8B-B14F-4D97-AF65-F5344CB8AC3E}">
        <p14:creationId xmlns:p14="http://schemas.microsoft.com/office/powerpoint/2010/main" val="382782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B1F6496-477A-FA3A-7EDA-9669428DF623}"/>
              </a:ext>
            </a:extLst>
          </p:cNvPr>
          <p:cNvSpPr txBox="1"/>
          <p:nvPr/>
        </p:nvSpPr>
        <p:spPr>
          <a:xfrm>
            <a:off x="265922" y="138067"/>
            <a:ext cx="10585580" cy="310392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800"/>
              </a:spcAft>
              <a:tabLst>
                <a:tab pos="332105" algn="l"/>
              </a:tabLst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khoá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tùy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thuộc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thiết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đẳng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TS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rõ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chế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cụ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:…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  <a:tabLst>
                <a:tab pos="332105" algn="l"/>
              </a:tabLst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HV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kiến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[MC892].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[MC889],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[MC895]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nhằm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dõi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[MC870]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điều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chỉnh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[MC898].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0994E4A-4405-37D0-5C97-F8C810D7AB91}"/>
              </a:ext>
            </a:extLst>
          </p:cNvPr>
          <p:cNvSpPr txBox="1"/>
          <p:nvPr/>
        </p:nvSpPr>
        <p:spPr>
          <a:xfrm>
            <a:off x="181947" y="3241994"/>
            <a:ext cx="10504716" cy="3365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800"/>
              </a:spcAft>
              <a:tabLst>
                <a:tab pos="332105" algn="l"/>
              </a:tabLst>
            </a:pP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Nhằm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HVNH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xuyên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03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trước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dõi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Ngoài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phối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đơn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[MC866], [MC867], [MC869]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gửi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[MC879].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rèn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mềm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76BA03-9268-C9F9-A7A7-8A913EF43DF7}"/>
              </a:ext>
            </a:extLst>
          </p:cNvPr>
          <p:cNvSpPr txBox="1"/>
          <p:nvPr/>
        </p:nvSpPr>
        <p:spPr>
          <a:xfrm>
            <a:off x="10993017" y="373224"/>
            <a:ext cx="1017036" cy="31393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sz="1800" b="1" kern="1200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80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200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180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200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180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200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200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lập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TNTB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/>
              <a:t>22.2)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DBC5DC-0766-A079-5077-40BEEA2E75C9}"/>
              </a:ext>
            </a:extLst>
          </p:cNvPr>
          <p:cNvSpPr txBox="1"/>
          <p:nvPr/>
        </p:nvSpPr>
        <p:spPr>
          <a:xfrm>
            <a:off x="10723985" y="3727926"/>
            <a:ext cx="1323390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(22.2)</a:t>
            </a:r>
          </a:p>
        </p:txBody>
      </p:sp>
    </p:spTree>
    <p:extLst>
      <p:ext uri="{BB962C8B-B14F-4D97-AF65-F5344CB8AC3E}">
        <p14:creationId xmlns:p14="http://schemas.microsoft.com/office/powerpoint/2010/main" val="33024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6B25285A68052C46A2090FE694600705" ma:contentTypeVersion="10" ma:contentTypeDescription="Tạo tài liệu mới." ma:contentTypeScope="" ma:versionID="dc0b6eb2e2109c371cc696be867522fa">
  <xsd:schema xmlns:xsd="http://www.w3.org/2001/XMLSchema" xmlns:xs="http://www.w3.org/2001/XMLSchema" xmlns:p="http://schemas.microsoft.com/office/2006/metadata/properties" xmlns:ns2="230cc20b-92d0-4bdf-892c-58e517b91ea5" xmlns:ns3="e29350eb-b09c-4c27-9ad1-018f79bc2ccd" targetNamespace="http://schemas.microsoft.com/office/2006/metadata/properties" ma:root="true" ma:fieldsID="fab878b398c2cd97f59725b4427bfbfa" ns2:_="" ns3:_="">
    <xsd:import namespace="230cc20b-92d0-4bdf-892c-58e517b91ea5"/>
    <xsd:import namespace="e29350eb-b09c-4c27-9ad1-018f79bc2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cc20b-92d0-4bdf-892c-58e517b9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hẻ Hình ảnh" ma:readOnly="false" ma:fieldId="{5cf76f15-5ced-4ddc-b409-7134ff3c332f}" ma:taxonomyMulti="true" ma:sspId="0277f367-8423-4874-94e4-b0a6b4dec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350eb-b09c-4c27-9ad1-018f79bc2cc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ba00d0-3403-495f-bcc5-9f24da7a5d2b}" ma:internalName="TaxCatchAll" ma:showField="CatchAllData" ma:web="e29350eb-b09c-4c27-9ad1-018f79bc2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CE7595-6DA0-4FE2-A411-37FD0A8CF8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0146EB-2C40-428D-A9F8-0AF40F4B691F}"/>
</file>

<file path=docProps/app.xml><?xml version="1.0" encoding="utf-8"?>
<Properties xmlns="http://schemas.openxmlformats.org/officeDocument/2006/extended-properties" xmlns:vt="http://schemas.openxmlformats.org/officeDocument/2006/docPropsVTypes">
  <TotalTime>3700</TotalTime>
  <Words>3223</Words>
  <Application>Microsoft Office PowerPoint</Application>
  <PresentationFormat>Custom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TIÊU CHÍ , MỐC CHUẨN, MC LƯU Ý ĐỐI VỚI BC TĐG  TIÊU CHUẨN 22</vt:lpstr>
      <vt:lpstr>Vị trí  TC 22</vt:lpstr>
      <vt:lpstr>PowerPoint Presentation</vt:lpstr>
      <vt:lpstr> TC 22.1: Tỷ lệ người học đạt yêu cầu và tỷ lệ thôi học của tất cả các CTĐT, các môn học/học phần được xác lập, giám sát và đối sánh để cải tiến </vt:lpstr>
      <vt:lpstr>TC 22.2.  Thời gian tốt nghiệp trung bình cho tất cả các CTĐT được xác lập, giám sát và đối sánh để cải tiến</vt:lpstr>
      <vt:lpstr>TC 22.3. Khả năng có việc làm của người học tốt nghiệp của tất cả các CTĐT được xác lập, giám sát và đối sánh để cải tiến</vt:lpstr>
      <vt:lpstr>TC 22.4. Mức độ hài lòng của các BLQ về chất lượng của người học tốt nghiệp được xác lập, giám sát và đối sánh để cải tiến</vt:lpstr>
      <vt:lpstr>PowerPoint Presentation</vt:lpstr>
      <vt:lpstr>PowerPoint Presentation</vt:lpstr>
      <vt:lpstr>PowerPoint Presentation</vt:lpstr>
      <vt:lpstr>Xin chân thành cảm ơn các Quý Thày/Cô  chú ý lắng nghe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yhct.daotao@gmail.com</dc:creator>
  <cp:lastModifiedBy>Linh Hoàng</cp:lastModifiedBy>
  <cp:revision>171</cp:revision>
  <dcterms:created xsi:type="dcterms:W3CDTF">2022-03-03T09:03:37Z</dcterms:created>
  <dcterms:modified xsi:type="dcterms:W3CDTF">2023-08-18T03:20:17Z</dcterms:modified>
</cp:coreProperties>
</file>