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handoutMasterIdLst>
    <p:handoutMasterId r:id="rId14"/>
  </p:handoutMasterIdLst>
  <p:sldIdLst>
    <p:sldId id="258" r:id="rId4"/>
    <p:sldId id="295" r:id="rId5"/>
    <p:sldId id="280" r:id="rId6"/>
    <p:sldId id="297" r:id="rId7"/>
    <p:sldId id="298" r:id="rId8"/>
    <p:sldId id="299" r:id="rId9"/>
    <p:sldId id="300" r:id="rId10"/>
    <p:sldId id="301" r:id="rId11"/>
    <p:sldId id="302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99"/>
    <a:srgbClr val="00FFFF"/>
    <a:srgbClr val="00FF00"/>
    <a:srgbClr val="FF0000"/>
    <a:srgbClr val="FFFF00"/>
    <a:srgbClr val="E19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FE594-AED1-4FDC-A779-CA519B0FA712}" v="36" dt="2022-03-03T11:18:11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1" autoAdjust="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2534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hct.daotao@gmail.com" userId="8ff8b5e2db74413e" providerId="LiveId" clId="{DC0FE594-AED1-4FDC-A779-CA519B0FA712}"/>
    <pc:docChg chg="undo custSel addSld modSld sldOrd">
      <pc:chgData name="yhct.daotao@gmail.com" userId="8ff8b5e2db74413e" providerId="LiveId" clId="{DC0FE594-AED1-4FDC-A779-CA519B0FA712}" dt="2022-03-03T11:20:16.267" v="73"/>
      <pc:docMkLst>
        <pc:docMk/>
      </pc:docMkLst>
      <pc:sldChg chg="addSp delSp modSp mod">
        <pc:chgData name="yhct.daotao@gmail.com" userId="8ff8b5e2db74413e" providerId="LiveId" clId="{DC0FE594-AED1-4FDC-A779-CA519B0FA712}" dt="2022-03-03T11:20:05.549" v="71" actId="207"/>
        <pc:sldMkLst>
          <pc:docMk/>
          <pc:sldMk cId="2615493651" sldId="261"/>
        </pc:sldMkLst>
        <pc:spChg chg="del">
          <ac:chgData name="yhct.daotao@gmail.com" userId="8ff8b5e2db74413e" providerId="LiveId" clId="{DC0FE594-AED1-4FDC-A779-CA519B0FA712}" dt="2022-03-03T11:18:29.759" v="54" actId="478"/>
          <ac:spMkLst>
            <pc:docMk/>
            <pc:sldMk cId="2615493651" sldId="261"/>
            <ac:spMk id="2" creationId="{AB86084D-AB34-49CD-8AFE-E855AC353ED2}"/>
          </ac:spMkLst>
        </pc:spChg>
        <pc:spChg chg="mod">
          <ac:chgData name="yhct.daotao@gmail.com" userId="8ff8b5e2db74413e" providerId="LiveId" clId="{DC0FE594-AED1-4FDC-A779-CA519B0FA712}" dt="2022-03-03T11:19:17.379" v="66" actId="1076"/>
          <ac:spMkLst>
            <pc:docMk/>
            <pc:sldMk cId="2615493651" sldId="261"/>
            <ac:spMk id="3" creationId="{A26BA0B4-D77A-4763-B9C6-4E62CD370D28}"/>
          </ac:spMkLst>
        </pc:spChg>
        <pc:spChg chg="add del mod">
          <ac:chgData name="yhct.daotao@gmail.com" userId="8ff8b5e2db74413e" providerId="LiveId" clId="{DC0FE594-AED1-4FDC-A779-CA519B0FA712}" dt="2022-03-03T11:20:05.549" v="71" actId="207"/>
          <ac:spMkLst>
            <pc:docMk/>
            <pc:sldMk cId="2615493651" sldId="261"/>
            <ac:spMk id="5" creationId="{4275B4A7-5E79-4773-A3AE-4656F149E318}"/>
          </ac:spMkLst>
        </pc:spChg>
      </pc:sldChg>
      <pc:sldChg chg="addSp delSp modSp new mod ord">
        <pc:chgData name="yhct.daotao@gmail.com" userId="8ff8b5e2db74413e" providerId="LiveId" clId="{DC0FE594-AED1-4FDC-A779-CA519B0FA712}" dt="2022-03-03T11:20:16.267" v="73"/>
        <pc:sldMkLst>
          <pc:docMk/>
          <pc:sldMk cId="3408682207" sldId="278"/>
        </pc:sldMkLst>
        <pc:spChg chg="del">
          <ac:chgData name="yhct.daotao@gmail.com" userId="8ff8b5e2db74413e" providerId="LiveId" clId="{DC0FE594-AED1-4FDC-A779-CA519B0FA712}" dt="2022-03-03T11:10:24.989" v="3" actId="478"/>
          <ac:spMkLst>
            <pc:docMk/>
            <pc:sldMk cId="3408682207" sldId="278"/>
            <ac:spMk id="2" creationId="{FC7E5CA5-A4FB-4C31-A882-2681D76F4BD9}"/>
          </ac:spMkLst>
        </pc:spChg>
        <pc:spChg chg="del">
          <ac:chgData name="yhct.daotao@gmail.com" userId="8ff8b5e2db74413e" providerId="LiveId" clId="{DC0FE594-AED1-4FDC-A779-CA519B0FA712}" dt="2022-03-03T11:09:21.067" v="1" actId="1032"/>
          <ac:spMkLst>
            <pc:docMk/>
            <pc:sldMk cId="3408682207" sldId="278"/>
            <ac:spMk id="3" creationId="{A28F1374-B38F-4EC7-B8C4-F1F2A9EBB79F}"/>
          </ac:spMkLst>
        </pc:spChg>
        <pc:graphicFrameChg chg="add mod modGraphic">
          <ac:chgData name="yhct.daotao@gmail.com" userId="8ff8b5e2db74413e" providerId="LiveId" clId="{DC0FE594-AED1-4FDC-A779-CA519B0FA712}" dt="2022-03-03T11:18:11.976" v="53"/>
          <ac:graphicFrameMkLst>
            <pc:docMk/>
            <pc:sldMk cId="3408682207" sldId="278"/>
            <ac:graphicFrameMk id="4" creationId="{DE19D59C-1C14-4F00-B34E-64479ED6299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2B799-56CC-4797-8C3D-F3E969DEDB3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52DAD6-730B-4312-8D15-5F6329F34EB8}">
      <dgm:prSet phldrT="[Text]" custT="1"/>
      <dgm:spPr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highlight>
                <a:srgbClr val="E19F27"/>
              </a:highlight>
            </a:rPr>
            <a:t>ĐẢM BẢO CHẤT LƯỢNG VỀ CHIẾN LƯỢC</a:t>
          </a:r>
          <a:endParaRPr lang="en-US" sz="2800" dirty="0">
            <a:highlight>
              <a:srgbClr val="E19F27"/>
            </a:highlight>
          </a:endParaRPr>
        </a:p>
      </dgm:t>
    </dgm:pt>
    <dgm:pt modelId="{377F6C1D-7F8D-4E91-96CF-0EAC5A1A4903}" type="parTrans" cxnId="{7F7FE05C-3634-4275-849C-0DA5598DF275}">
      <dgm:prSet/>
      <dgm:spPr/>
      <dgm:t>
        <a:bodyPr/>
        <a:lstStyle/>
        <a:p>
          <a:endParaRPr lang="en-US"/>
        </a:p>
      </dgm:t>
    </dgm:pt>
    <dgm:pt modelId="{6A809B21-AC9A-4414-9292-C97D96AD5521}" type="sibTrans" cxnId="{7F7FE05C-3634-4275-849C-0DA5598DF275}">
      <dgm:prSet/>
      <dgm:spPr/>
      <dgm:t>
        <a:bodyPr/>
        <a:lstStyle/>
        <a:p>
          <a:endParaRPr lang="en-US"/>
        </a:p>
      </dgm:t>
    </dgm:pt>
    <dgm:pt modelId="{8E93A28E-789A-4C61-9362-41E48F2678F7}">
      <dgm:prSet phldrT="[Text]" custT="1"/>
      <dgm:spPr/>
      <dgm:t>
        <a:bodyPr/>
        <a:lstStyle/>
        <a:p>
          <a:r>
            <a:rPr lang="en-US" sz="3200" b="1" dirty="0"/>
            <a:t>TC 13-  21</a:t>
          </a:r>
        </a:p>
      </dgm:t>
    </dgm:pt>
    <dgm:pt modelId="{966D8F74-7D9F-4E23-8DA4-FC49249C9084}" type="parTrans" cxnId="{E9024748-26CB-4F94-81AD-1AAFF39AF802}">
      <dgm:prSet/>
      <dgm:spPr/>
      <dgm:t>
        <a:bodyPr/>
        <a:lstStyle/>
        <a:p>
          <a:endParaRPr lang="en-US"/>
        </a:p>
      </dgm:t>
    </dgm:pt>
    <dgm:pt modelId="{E6FAD1E3-A44B-4B4F-97E2-E40FF5B763C1}" type="sibTrans" cxnId="{E9024748-26CB-4F94-81AD-1AAFF39AF802}">
      <dgm:prSet/>
      <dgm:spPr/>
      <dgm:t>
        <a:bodyPr/>
        <a:lstStyle/>
        <a:p>
          <a:endParaRPr lang="en-US"/>
        </a:p>
      </dgm:t>
    </dgm:pt>
    <dgm:pt modelId="{78247ABB-2245-4523-B220-B30E70EEFDAB}">
      <dgm:prSet phldrT="[Text]"/>
      <dgm:spPr/>
      <dgm:t>
        <a:bodyPr/>
        <a:lstStyle/>
        <a:p>
          <a:r>
            <a:rPr lang="en-US" b="1" dirty="0"/>
            <a:t>KẾT QUẢ HOẠT ĐỘNG</a:t>
          </a:r>
          <a:endParaRPr lang="en-US" dirty="0"/>
        </a:p>
      </dgm:t>
    </dgm:pt>
    <dgm:pt modelId="{5F7A65F3-496E-483B-840A-275A6AD10E94}" type="parTrans" cxnId="{EDC82796-4A05-4EC5-9005-4F5E937A694A}">
      <dgm:prSet/>
      <dgm:spPr/>
      <dgm:t>
        <a:bodyPr/>
        <a:lstStyle/>
        <a:p>
          <a:endParaRPr lang="en-US"/>
        </a:p>
      </dgm:t>
    </dgm:pt>
    <dgm:pt modelId="{20B88B52-4E7D-46BE-B8D1-E4226A35EE31}" type="sibTrans" cxnId="{EDC82796-4A05-4EC5-9005-4F5E937A694A}">
      <dgm:prSet/>
      <dgm:spPr/>
      <dgm:t>
        <a:bodyPr/>
        <a:lstStyle/>
        <a:p>
          <a:endParaRPr lang="en-US"/>
        </a:p>
      </dgm:t>
    </dgm:pt>
    <dgm:pt modelId="{9CF78604-99BA-4BE7-8F49-1B589584B1BB}">
      <dgm:prSet phldrT="[Text]" custT="1"/>
      <dgm:spPr>
        <a:solidFill>
          <a:schemeClr val="bg2"/>
        </a:solidFill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solidFill>
                <a:srgbClr val="C00000"/>
              </a:solidFill>
            </a:rPr>
            <a:t>ĐẢM BẢO CHẤT LƯỢNG VỀ HỆ THỐNG</a:t>
          </a:r>
        </a:p>
      </dgm:t>
    </dgm:pt>
    <dgm:pt modelId="{337DE5DD-D422-45C2-AE4A-C692CAB0EED6}" type="parTrans" cxnId="{380AE679-E061-422B-9EA8-AB7EC6468DB3}">
      <dgm:prSet/>
      <dgm:spPr/>
      <dgm:t>
        <a:bodyPr/>
        <a:lstStyle/>
        <a:p>
          <a:endParaRPr lang="en-US"/>
        </a:p>
      </dgm:t>
    </dgm:pt>
    <dgm:pt modelId="{A6FD499D-C646-4F08-A06D-B6D644C9B3A1}" type="sibTrans" cxnId="{380AE679-E061-422B-9EA8-AB7EC6468DB3}">
      <dgm:prSet/>
      <dgm:spPr/>
      <dgm:t>
        <a:bodyPr/>
        <a:lstStyle/>
        <a:p>
          <a:endParaRPr lang="en-US"/>
        </a:p>
      </dgm:t>
    </dgm:pt>
    <dgm:pt modelId="{9925519D-AD45-4C21-A411-AAD522AF1E85}">
      <dgm:prSet phldrT="[Text]" phldr="1"/>
      <dgm:spPr/>
      <dgm:t>
        <a:bodyPr/>
        <a:lstStyle/>
        <a:p>
          <a:endParaRPr lang="en-US" dirty="0"/>
        </a:p>
      </dgm:t>
    </dgm:pt>
    <dgm:pt modelId="{9D1C94C6-9C87-474B-BFF8-809EB770126C}" type="sibTrans" cxnId="{4B2CE7FA-2D02-47C8-A612-CD100B812874}">
      <dgm:prSet/>
      <dgm:spPr/>
      <dgm:t>
        <a:bodyPr/>
        <a:lstStyle/>
        <a:p>
          <a:endParaRPr lang="en-US"/>
        </a:p>
      </dgm:t>
    </dgm:pt>
    <dgm:pt modelId="{F3CC9813-9FD1-442D-A921-C95F8E093633}" type="parTrans" cxnId="{4B2CE7FA-2D02-47C8-A612-CD100B812874}">
      <dgm:prSet/>
      <dgm:spPr/>
      <dgm:t>
        <a:bodyPr/>
        <a:lstStyle/>
        <a:p>
          <a:endParaRPr lang="en-US"/>
        </a:p>
      </dgm:t>
    </dgm:pt>
    <dgm:pt modelId="{221D5405-E6C7-4E94-9AE5-EDC827C4DAEA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600"/>
            </a:spcAft>
          </a:pP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</a:t>
          </a: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59DD15-08C0-4C41-BA9A-1FE46803F49F}" type="sibTrans" cxnId="{2D427460-4223-4AE9-88EC-16F81E66B9FB}">
      <dgm:prSet/>
      <dgm:spPr/>
      <dgm:t>
        <a:bodyPr/>
        <a:lstStyle/>
        <a:p>
          <a:endParaRPr lang="en-US"/>
        </a:p>
      </dgm:t>
    </dgm:pt>
    <dgm:pt modelId="{73BEBB6E-FD70-4556-BF68-F05FF049C39F}" type="parTrans" cxnId="{2D427460-4223-4AE9-88EC-16F81E66B9FB}">
      <dgm:prSet/>
      <dgm:spPr/>
      <dgm:t>
        <a:bodyPr/>
        <a:lstStyle/>
        <a:p>
          <a:endParaRPr lang="en-US"/>
        </a:p>
      </dgm:t>
    </dgm:pt>
    <dgm:pt modelId="{6B922C6C-14FA-4BC8-86ED-6DEF642EC12F}">
      <dgm:prSet phldrT="[Text]" custT="1"/>
      <dgm:spPr/>
      <dgm:t>
        <a:bodyPr/>
        <a:lstStyle/>
        <a:p>
          <a:r>
            <a:rPr lang="en-US" sz="4400" b="1" dirty="0"/>
            <a:t>TC </a:t>
          </a:r>
          <a:r>
            <a:rPr lang="en-US" sz="4400" b="1" dirty="0">
              <a:solidFill>
                <a:srgbClr val="FF0000"/>
              </a:solidFill>
            </a:rPr>
            <a:t>17: </a:t>
          </a:r>
          <a:r>
            <a:rPr lang="en-US" sz="3200" b="1" dirty="0" err="1"/>
            <a:t>Các</a:t>
          </a:r>
          <a:r>
            <a:rPr lang="en-US" sz="3200" b="1" dirty="0"/>
            <a:t> </a:t>
          </a:r>
          <a:r>
            <a:rPr lang="en-US" sz="3200" b="1" dirty="0" err="1"/>
            <a:t>hoạt</a:t>
          </a:r>
          <a:r>
            <a:rPr lang="en-US" sz="3200" b="1" dirty="0"/>
            <a:t> </a:t>
          </a:r>
          <a:r>
            <a:rPr lang="en-US" sz="3200" b="1" dirty="0" err="1"/>
            <a:t>động</a:t>
          </a:r>
          <a:r>
            <a:rPr lang="en-US" sz="3200" b="1" dirty="0"/>
            <a:t> </a:t>
          </a:r>
          <a:r>
            <a:rPr lang="en-US" sz="3200" b="1" dirty="0" err="1"/>
            <a:t>phục</a:t>
          </a:r>
          <a:r>
            <a:rPr lang="en-US" sz="3200" b="1" dirty="0"/>
            <a:t> </a:t>
          </a:r>
          <a:r>
            <a:rPr lang="en-US" sz="3200" b="1" dirty="0" err="1"/>
            <a:t>vụ</a:t>
          </a:r>
          <a:r>
            <a:rPr lang="en-US" sz="3200" b="1" dirty="0"/>
            <a:t> </a:t>
          </a:r>
          <a:r>
            <a:rPr lang="en-US" sz="3200" b="1" dirty="0" err="1"/>
            <a:t>và</a:t>
          </a:r>
          <a:r>
            <a:rPr lang="en-US" sz="3200" b="1" dirty="0"/>
            <a:t> </a:t>
          </a:r>
          <a:r>
            <a:rPr lang="en-US" sz="3200" b="1" dirty="0" err="1"/>
            <a:t>hỗ</a:t>
          </a:r>
          <a:r>
            <a:rPr lang="en-US" sz="3200" b="1" dirty="0"/>
            <a:t> </a:t>
          </a:r>
          <a:r>
            <a:rPr lang="en-US" sz="3200" b="1" dirty="0" err="1"/>
            <a:t>trợ</a:t>
          </a:r>
          <a:r>
            <a:rPr lang="en-US" sz="3200" b="1" dirty="0"/>
            <a:t> </a:t>
          </a:r>
          <a:r>
            <a:rPr lang="en-US" sz="3200" b="1" dirty="0" err="1"/>
            <a:t>người</a:t>
          </a:r>
          <a:r>
            <a:rPr lang="en-US" sz="3200" b="1" dirty="0"/>
            <a:t> </a:t>
          </a:r>
          <a:r>
            <a:rPr lang="en-US" sz="3200" b="1" dirty="0" err="1"/>
            <a:t>học</a:t>
          </a:r>
          <a:endParaRPr lang="en-US" sz="3200" b="1" dirty="0"/>
        </a:p>
      </dgm:t>
    </dgm:pt>
    <dgm:pt modelId="{BC8DF6B6-7348-4510-B085-5808F6422A18}" type="parTrans" cxnId="{7A59575B-863D-4BAF-8EB5-0BD4DCFBEDB5}">
      <dgm:prSet/>
      <dgm:spPr/>
      <dgm:t>
        <a:bodyPr/>
        <a:lstStyle/>
        <a:p>
          <a:endParaRPr lang="en-US"/>
        </a:p>
      </dgm:t>
    </dgm:pt>
    <dgm:pt modelId="{31B30BF6-76E1-4E18-9082-90D713F74F35}" type="sibTrans" cxnId="{7A59575B-863D-4BAF-8EB5-0BD4DCFBEDB5}">
      <dgm:prSet/>
      <dgm:spPr/>
      <dgm:t>
        <a:bodyPr/>
        <a:lstStyle/>
        <a:p>
          <a:endParaRPr lang="en-US"/>
        </a:p>
      </dgm:t>
    </dgm:pt>
    <dgm:pt modelId="{3ADB504A-74CF-498A-888D-D3717B5017AC}" type="pres">
      <dgm:prSet presAssocID="{3502B799-56CC-4797-8C3D-F3E969DED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A7B5C8E-EA2F-49D8-8A00-51CD2CE90453}" type="pres">
      <dgm:prSet presAssocID="{0152DAD6-730B-4312-8D15-5F6329F34EB8}" presName="composite" presStyleCnt="0"/>
      <dgm:spPr/>
    </dgm:pt>
    <dgm:pt modelId="{3E7F6BEB-ED4A-4AFA-8D3D-F61DAF4CEC43}" type="pres">
      <dgm:prSet presAssocID="{0152DAD6-730B-4312-8D15-5F6329F34EB8}" presName="bentUpArrow1" presStyleLbl="alignImgPlace1" presStyleIdx="0" presStyleCnt="3" custScaleX="122327" custScaleY="79893" custLinFactX="-90028" custLinFactNeighborX="-100000" custLinFactNeighborY="-7396"/>
      <dgm:spPr/>
    </dgm:pt>
    <dgm:pt modelId="{717E5972-19CA-4C74-82CB-5814CD78156D}" type="pres">
      <dgm:prSet presAssocID="{0152DAD6-730B-4312-8D15-5F6329F34EB8}" presName="ParentText" presStyleLbl="node1" presStyleIdx="0" presStyleCnt="4" custScaleX="248408" custLinFactX="-28745" custLinFactNeighborX="-100000" custLinFactNeighborY="6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8B12F8-5F99-4027-925A-22B115B8F497}" type="pres">
      <dgm:prSet presAssocID="{0152DAD6-730B-4312-8D15-5F6329F34EB8}" presName="ChildText" presStyleLbl="revTx" presStyleIdx="0" presStyleCnt="4" custScaleX="138768" custScaleY="73633" custLinFactNeighborX="-84573" custLinFactNeighborY="3883">
        <dgm:presLayoutVars>
          <dgm:chMax val="0"/>
          <dgm:chPref val="0"/>
          <dgm:bulletEnabled val="1"/>
        </dgm:presLayoutVars>
      </dgm:prSet>
      <dgm:spPr/>
    </dgm:pt>
    <dgm:pt modelId="{44BAAE6A-CE38-4FAE-B800-CE2753CD0190}" type="pres">
      <dgm:prSet presAssocID="{6A809B21-AC9A-4414-9292-C97D96AD5521}" presName="sibTrans" presStyleCnt="0"/>
      <dgm:spPr/>
    </dgm:pt>
    <dgm:pt modelId="{08583EE4-F5AC-44B9-86AA-F3C19BEBDECC}" type="pres">
      <dgm:prSet presAssocID="{9CF78604-99BA-4BE7-8F49-1B589584B1BB}" presName="composite" presStyleCnt="0"/>
      <dgm:spPr/>
    </dgm:pt>
    <dgm:pt modelId="{20EFBEC9-23D4-4A92-AAF2-378D7151881C}" type="pres">
      <dgm:prSet presAssocID="{9CF78604-99BA-4BE7-8F49-1B589584B1BB}" presName="bentUpArrow1" presStyleLbl="alignImgPlace1" presStyleIdx="1" presStyleCnt="3" custLinFactX="-100000" custLinFactNeighborX="-195374" custLinFactNeighborY="-33615"/>
      <dgm:spPr>
        <a:solidFill>
          <a:srgbClr val="FF0000"/>
        </a:solidFill>
      </dgm:spPr>
    </dgm:pt>
    <dgm:pt modelId="{B2ED49E9-DD23-438F-BB32-61A853CAAB8B}" type="pres">
      <dgm:prSet presAssocID="{9CF78604-99BA-4BE7-8F49-1B589584B1BB}" presName="ParentText" presStyleLbl="node1" presStyleIdx="1" presStyleCnt="4" custScaleX="225006" custLinFactX="-7320" custLinFactNeighborX="-100000" custLinFactNeighborY="-45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ED1DE-FDFF-408F-A180-6CB52FFC6066}" type="pres">
      <dgm:prSet presAssocID="{9CF78604-99BA-4BE7-8F49-1B589584B1BB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6FCC6FEB-C05F-4AC9-861A-DA651A192D64}" type="pres">
      <dgm:prSet presAssocID="{A6FD499D-C646-4F08-A06D-B6D644C9B3A1}" presName="sibTrans" presStyleCnt="0"/>
      <dgm:spPr/>
    </dgm:pt>
    <dgm:pt modelId="{425D505D-D199-437C-991E-BA8938A8FD73}" type="pres">
      <dgm:prSet presAssocID="{221D5405-E6C7-4E94-9AE5-EDC827C4DAEA}" presName="composite" presStyleCnt="0"/>
      <dgm:spPr/>
    </dgm:pt>
    <dgm:pt modelId="{EF727CAE-7D0B-4C99-B3FC-A46A1B5CD3F2}" type="pres">
      <dgm:prSet presAssocID="{221D5405-E6C7-4E94-9AE5-EDC827C4DAEA}" presName="bentUpArrow1" presStyleLbl="alignImgPlace1" presStyleIdx="2" presStyleCnt="3" custLinFactY="-26082" custLinFactNeighborX="-21839" custLinFactNeighborY="-100000"/>
      <dgm:spPr>
        <a:solidFill>
          <a:srgbClr val="FF0000"/>
        </a:solidFill>
      </dgm:spPr>
    </dgm:pt>
    <dgm:pt modelId="{BB9FE436-118D-4A9D-9673-EF1A46B68129}" type="pres">
      <dgm:prSet presAssocID="{221D5405-E6C7-4E94-9AE5-EDC827C4DAEA}" presName="ParentText" presStyleLbl="node1" presStyleIdx="2" presStyleCnt="4" custScaleX="335667" custScaleY="107828" custLinFactX="-88536" custLinFactNeighborX="-100000" custLinFactNeighborY="-313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69910-8A21-4956-82D0-F5BBD23E43BF}" type="pres">
      <dgm:prSet presAssocID="{221D5405-E6C7-4E94-9AE5-EDC827C4DAEA}" presName="ChildText" presStyleLbl="revTx" presStyleIdx="2" presStyleCnt="4" custScaleX="311650" custScaleY="169115" custLinFactNeighborX="41354" custLinFactNeighborY="7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7A4EA-3B68-4076-8FB0-66C1DE68B1E3}" type="pres">
      <dgm:prSet presAssocID="{9B59DD15-08C0-4C41-BA9A-1FE46803F49F}" presName="sibTrans" presStyleCnt="0"/>
      <dgm:spPr/>
    </dgm:pt>
    <dgm:pt modelId="{1196AF4D-B6F9-49C1-BFE8-F3949D4DAC9A}" type="pres">
      <dgm:prSet presAssocID="{78247ABB-2245-4523-B220-B30E70EEFDAB}" presName="composite" presStyleCnt="0"/>
      <dgm:spPr/>
    </dgm:pt>
    <dgm:pt modelId="{618D9DBF-99B1-4A13-A5FA-C8D1810709A2}" type="pres">
      <dgm:prSet presAssocID="{78247ABB-2245-4523-B220-B30E70EEFDAB}" presName="ParentText" presStyleLbl="node1" presStyleIdx="3" presStyleCnt="4" custScaleX="209848" custScaleY="92366" custLinFactX="-100000" custLinFactNeighborX="-127444" custLinFactNeighborY="6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6744F-50FB-44DA-A2D8-0F3ABAC50F45}" type="pres">
      <dgm:prSet presAssocID="{78247ABB-2245-4523-B220-B30E70EEFDAB}" presName="FinalChildText" presStyleLbl="revTx" presStyleIdx="3" presStyleCnt="4" custFlipHor="1" custScaleX="18972" custScaleY="90916" custLinFactX="-51024" custLinFactNeighborX="-100000" custLinFactNeighborY="38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50A8FC-9FD3-430E-AC6F-E967491778BD}" type="presOf" srcId="{221D5405-E6C7-4E94-9AE5-EDC827C4DAEA}" destId="{BB9FE436-118D-4A9D-9673-EF1A46B68129}" srcOrd="0" destOrd="0" presId="urn:microsoft.com/office/officeart/2005/8/layout/StepDownProcess"/>
    <dgm:cxn modelId="{1BC1685A-E556-4C81-8069-D3DB02E6D7F1}" type="presOf" srcId="{0152DAD6-730B-4312-8D15-5F6329F34EB8}" destId="{717E5972-19CA-4C74-82CB-5814CD78156D}" srcOrd="0" destOrd="0" presId="urn:microsoft.com/office/officeart/2005/8/layout/StepDownProcess"/>
    <dgm:cxn modelId="{EDC82796-4A05-4EC5-9005-4F5E937A694A}" srcId="{3502B799-56CC-4797-8C3D-F3E969DEDB32}" destId="{78247ABB-2245-4523-B220-B30E70EEFDAB}" srcOrd="3" destOrd="0" parTransId="{5F7A65F3-496E-483B-840A-275A6AD10E94}" sibTransId="{20B88B52-4E7D-46BE-B8D1-E4226A35EE31}"/>
    <dgm:cxn modelId="{4B2CE7FA-2D02-47C8-A612-CD100B812874}" srcId="{78247ABB-2245-4523-B220-B30E70EEFDAB}" destId="{9925519D-AD45-4C21-A411-AAD522AF1E85}" srcOrd="0" destOrd="0" parTransId="{F3CC9813-9FD1-442D-A921-C95F8E093633}" sibTransId="{9D1C94C6-9C87-474B-BFF8-809EB770126C}"/>
    <dgm:cxn modelId="{E9024748-26CB-4F94-81AD-1AAFF39AF802}" srcId="{221D5405-E6C7-4E94-9AE5-EDC827C4DAEA}" destId="{8E93A28E-789A-4C61-9362-41E48F2678F7}" srcOrd="0" destOrd="0" parTransId="{966D8F74-7D9F-4E23-8DA4-FC49249C9084}" sibTransId="{E6FAD1E3-A44B-4B4F-97E2-E40FF5B763C1}"/>
    <dgm:cxn modelId="{292B8E40-2D6B-40C9-B8B5-641A9B9FF9C5}" type="presOf" srcId="{8E93A28E-789A-4C61-9362-41E48F2678F7}" destId="{26969910-8A21-4956-82D0-F5BBD23E43BF}" srcOrd="0" destOrd="0" presId="urn:microsoft.com/office/officeart/2005/8/layout/StepDownProcess"/>
    <dgm:cxn modelId="{8D5B77F1-710C-4263-85CD-438483A1054B}" type="presOf" srcId="{9925519D-AD45-4C21-A411-AAD522AF1E85}" destId="{B9F6744F-50FB-44DA-A2D8-0F3ABAC50F45}" srcOrd="0" destOrd="0" presId="urn:microsoft.com/office/officeart/2005/8/layout/StepDownProcess"/>
    <dgm:cxn modelId="{28466FC5-F1B8-4ADC-AB44-3CE5D235DBFB}" type="presOf" srcId="{9CF78604-99BA-4BE7-8F49-1B589584B1BB}" destId="{B2ED49E9-DD23-438F-BB32-61A853CAAB8B}" srcOrd="0" destOrd="0" presId="urn:microsoft.com/office/officeart/2005/8/layout/StepDownProcess"/>
    <dgm:cxn modelId="{7DC296A0-0EAF-4782-91FE-AE20EB0B63A2}" type="presOf" srcId="{78247ABB-2245-4523-B220-B30E70EEFDAB}" destId="{618D9DBF-99B1-4A13-A5FA-C8D1810709A2}" srcOrd="0" destOrd="0" presId="urn:microsoft.com/office/officeart/2005/8/layout/StepDownProcess"/>
    <dgm:cxn modelId="{2D427460-4223-4AE9-88EC-16F81E66B9FB}" srcId="{3502B799-56CC-4797-8C3D-F3E969DEDB32}" destId="{221D5405-E6C7-4E94-9AE5-EDC827C4DAEA}" srcOrd="2" destOrd="0" parTransId="{73BEBB6E-FD70-4556-BF68-F05FF049C39F}" sibTransId="{9B59DD15-08C0-4C41-BA9A-1FE46803F49F}"/>
    <dgm:cxn modelId="{380AE679-E061-422B-9EA8-AB7EC6468DB3}" srcId="{3502B799-56CC-4797-8C3D-F3E969DEDB32}" destId="{9CF78604-99BA-4BE7-8F49-1B589584B1BB}" srcOrd="1" destOrd="0" parTransId="{337DE5DD-D422-45C2-AE4A-C692CAB0EED6}" sibTransId="{A6FD499D-C646-4F08-A06D-B6D644C9B3A1}"/>
    <dgm:cxn modelId="{7A59575B-863D-4BAF-8EB5-0BD4DCFBEDB5}" srcId="{221D5405-E6C7-4E94-9AE5-EDC827C4DAEA}" destId="{6B922C6C-14FA-4BC8-86ED-6DEF642EC12F}" srcOrd="1" destOrd="0" parTransId="{BC8DF6B6-7348-4510-B085-5808F6422A18}" sibTransId="{31B30BF6-76E1-4E18-9082-90D713F74F35}"/>
    <dgm:cxn modelId="{392F9350-5E47-4F51-B3D8-550B69CB02D4}" type="presOf" srcId="{3502B799-56CC-4797-8C3D-F3E969DEDB32}" destId="{3ADB504A-74CF-498A-888D-D3717B5017AC}" srcOrd="0" destOrd="0" presId="urn:microsoft.com/office/officeart/2005/8/layout/StepDownProcess"/>
    <dgm:cxn modelId="{923D7750-232B-4DA4-AB7C-86E5D9520760}" type="presOf" srcId="{6B922C6C-14FA-4BC8-86ED-6DEF642EC12F}" destId="{26969910-8A21-4956-82D0-F5BBD23E43BF}" srcOrd="0" destOrd="1" presId="urn:microsoft.com/office/officeart/2005/8/layout/StepDownProcess"/>
    <dgm:cxn modelId="{7F7FE05C-3634-4275-849C-0DA5598DF275}" srcId="{3502B799-56CC-4797-8C3D-F3E969DEDB32}" destId="{0152DAD6-730B-4312-8D15-5F6329F34EB8}" srcOrd="0" destOrd="0" parTransId="{377F6C1D-7F8D-4E91-96CF-0EAC5A1A4903}" sibTransId="{6A809B21-AC9A-4414-9292-C97D96AD5521}"/>
    <dgm:cxn modelId="{E4A05C04-000F-4BB6-A2DC-FE665621AA46}" type="presParOf" srcId="{3ADB504A-74CF-498A-888D-D3717B5017AC}" destId="{CA7B5C8E-EA2F-49D8-8A00-51CD2CE90453}" srcOrd="0" destOrd="0" presId="urn:microsoft.com/office/officeart/2005/8/layout/StepDownProcess"/>
    <dgm:cxn modelId="{EB7179D7-A84F-4FA3-A4C8-76D18B0DD74B}" type="presParOf" srcId="{CA7B5C8E-EA2F-49D8-8A00-51CD2CE90453}" destId="{3E7F6BEB-ED4A-4AFA-8D3D-F61DAF4CEC43}" srcOrd="0" destOrd="0" presId="urn:microsoft.com/office/officeart/2005/8/layout/StepDownProcess"/>
    <dgm:cxn modelId="{90E859BB-CEF0-4239-B01C-C33C19B98924}" type="presParOf" srcId="{CA7B5C8E-EA2F-49D8-8A00-51CD2CE90453}" destId="{717E5972-19CA-4C74-82CB-5814CD78156D}" srcOrd="1" destOrd="0" presId="urn:microsoft.com/office/officeart/2005/8/layout/StepDownProcess"/>
    <dgm:cxn modelId="{F22AE2BE-1321-4B37-B952-217E773D825E}" type="presParOf" srcId="{CA7B5C8E-EA2F-49D8-8A00-51CD2CE90453}" destId="{BB8B12F8-5F99-4027-925A-22B115B8F497}" srcOrd="2" destOrd="0" presId="urn:microsoft.com/office/officeart/2005/8/layout/StepDownProcess"/>
    <dgm:cxn modelId="{E2AA2966-0AB8-4F3C-A188-B2C20DF145E5}" type="presParOf" srcId="{3ADB504A-74CF-498A-888D-D3717B5017AC}" destId="{44BAAE6A-CE38-4FAE-B800-CE2753CD0190}" srcOrd="1" destOrd="0" presId="urn:microsoft.com/office/officeart/2005/8/layout/StepDownProcess"/>
    <dgm:cxn modelId="{BD3A154A-AC0B-4EEF-BA32-5D4E5E248ACD}" type="presParOf" srcId="{3ADB504A-74CF-498A-888D-D3717B5017AC}" destId="{08583EE4-F5AC-44B9-86AA-F3C19BEBDECC}" srcOrd="2" destOrd="0" presId="urn:microsoft.com/office/officeart/2005/8/layout/StepDownProcess"/>
    <dgm:cxn modelId="{E6B0BE1A-64E7-4DAF-A41B-F07AA374F436}" type="presParOf" srcId="{08583EE4-F5AC-44B9-86AA-F3C19BEBDECC}" destId="{20EFBEC9-23D4-4A92-AAF2-378D7151881C}" srcOrd="0" destOrd="0" presId="urn:microsoft.com/office/officeart/2005/8/layout/StepDownProcess"/>
    <dgm:cxn modelId="{6FE4352C-B5C5-47A4-B8C9-45EF1382E4B4}" type="presParOf" srcId="{08583EE4-F5AC-44B9-86AA-F3C19BEBDECC}" destId="{B2ED49E9-DD23-438F-BB32-61A853CAAB8B}" srcOrd="1" destOrd="0" presId="urn:microsoft.com/office/officeart/2005/8/layout/StepDownProcess"/>
    <dgm:cxn modelId="{90746F67-E3D2-4AC3-BFBB-107D618BC8C2}" type="presParOf" srcId="{08583EE4-F5AC-44B9-86AA-F3C19BEBDECC}" destId="{563ED1DE-FDFF-408F-A180-6CB52FFC6066}" srcOrd="2" destOrd="0" presId="urn:microsoft.com/office/officeart/2005/8/layout/StepDownProcess"/>
    <dgm:cxn modelId="{8467DBFD-806B-4DF2-9CAA-85202623903F}" type="presParOf" srcId="{3ADB504A-74CF-498A-888D-D3717B5017AC}" destId="{6FCC6FEB-C05F-4AC9-861A-DA651A192D64}" srcOrd="3" destOrd="0" presId="urn:microsoft.com/office/officeart/2005/8/layout/StepDownProcess"/>
    <dgm:cxn modelId="{323CC155-55CD-4146-964F-B20A4D32D43F}" type="presParOf" srcId="{3ADB504A-74CF-498A-888D-D3717B5017AC}" destId="{425D505D-D199-437C-991E-BA8938A8FD73}" srcOrd="4" destOrd="0" presId="urn:microsoft.com/office/officeart/2005/8/layout/StepDownProcess"/>
    <dgm:cxn modelId="{2B2747C4-2569-407C-8023-AAE8DBEE2029}" type="presParOf" srcId="{425D505D-D199-437C-991E-BA8938A8FD73}" destId="{EF727CAE-7D0B-4C99-B3FC-A46A1B5CD3F2}" srcOrd="0" destOrd="0" presId="urn:microsoft.com/office/officeart/2005/8/layout/StepDownProcess"/>
    <dgm:cxn modelId="{39376409-612B-4DF4-82B5-8632A21D51A9}" type="presParOf" srcId="{425D505D-D199-437C-991E-BA8938A8FD73}" destId="{BB9FE436-118D-4A9D-9673-EF1A46B68129}" srcOrd="1" destOrd="0" presId="urn:microsoft.com/office/officeart/2005/8/layout/StepDownProcess"/>
    <dgm:cxn modelId="{57928C5A-1B12-4EF0-B3C8-9CC4D006A9A9}" type="presParOf" srcId="{425D505D-D199-437C-991E-BA8938A8FD73}" destId="{26969910-8A21-4956-82D0-F5BBD23E43BF}" srcOrd="2" destOrd="0" presId="urn:microsoft.com/office/officeart/2005/8/layout/StepDownProcess"/>
    <dgm:cxn modelId="{FDCA190F-B0BE-4114-9C97-F33DBC4A11E1}" type="presParOf" srcId="{3ADB504A-74CF-498A-888D-D3717B5017AC}" destId="{5967A4EA-3B68-4076-8FB0-66C1DE68B1E3}" srcOrd="5" destOrd="0" presId="urn:microsoft.com/office/officeart/2005/8/layout/StepDownProcess"/>
    <dgm:cxn modelId="{BB9DED29-5F16-4DAF-9F0F-FD4DC2971E3C}" type="presParOf" srcId="{3ADB504A-74CF-498A-888D-D3717B5017AC}" destId="{1196AF4D-B6F9-49C1-BFE8-F3949D4DAC9A}" srcOrd="6" destOrd="0" presId="urn:microsoft.com/office/officeart/2005/8/layout/StepDownProcess"/>
    <dgm:cxn modelId="{E4AC92FA-3B49-4D6A-913A-D3067151F126}" type="presParOf" srcId="{1196AF4D-B6F9-49C1-BFE8-F3949D4DAC9A}" destId="{618D9DBF-99B1-4A13-A5FA-C8D1810709A2}" srcOrd="0" destOrd="0" presId="urn:microsoft.com/office/officeart/2005/8/layout/StepDownProcess"/>
    <dgm:cxn modelId="{2BB7D13D-17B5-417E-BD89-C09016AB5255}" type="presParOf" srcId="{1196AF4D-B6F9-49C1-BFE8-F3949D4DAC9A}" destId="{B9F6744F-50FB-44DA-A2D8-0F3ABAC50F4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881BF-70D9-4C54-994E-DDD66575696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990F2B-B484-4424-A03C-AE94D375E689}">
      <dgm:prSet phldrT="[Text]" custT="1"/>
      <dgm:spPr>
        <a:solidFill>
          <a:schemeClr val="accent4">
            <a:lumMod val="50000"/>
            <a:alpha val="50000"/>
          </a:schemeClr>
        </a:solidFill>
      </dgm:spPr>
      <dgm:t>
        <a:bodyPr/>
        <a:lstStyle/>
        <a:p>
          <a:r>
            <a:rPr lang="en-US" sz="3600" b="1" dirty="0" err="1"/>
            <a:t>Tiêu</a:t>
          </a:r>
          <a:r>
            <a:rPr lang="en-US" sz="3600" b="1" dirty="0"/>
            <a:t> </a:t>
          </a:r>
          <a:r>
            <a:rPr lang="en-US" sz="3600" b="1" dirty="0" err="1"/>
            <a:t>chuẩn</a:t>
          </a:r>
          <a:r>
            <a:rPr lang="en-US" sz="3600" b="1" dirty="0"/>
            <a:t> 17. </a:t>
          </a:r>
        </a:p>
        <a:p>
          <a:r>
            <a:rPr lang="en-US" sz="3600" b="1" dirty="0" err="1"/>
            <a:t>Các</a:t>
          </a:r>
          <a:r>
            <a:rPr lang="en-US" sz="3600" b="1" dirty="0"/>
            <a:t> </a:t>
          </a:r>
          <a:r>
            <a:rPr lang="en-US" sz="3600" b="1" dirty="0" err="1"/>
            <a:t>hoạt</a:t>
          </a:r>
          <a:r>
            <a:rPr lang="en-US" sz="3600" b="1" dirty="0"/>
            <a:t> </a:t>
          </a:r>
          <a:r>
            <a:rPr lang="en-US" sz="3600" b="1" dirty="0" err="1"/>
            <a:t>động</a:t>
          </a:r>
          <a:r>
            <a:rPr lang="en-US" sz="3600" b="1" dirty="0"/>
            <a:t> </a:t>
          </a:r>
          <a:r>
            <a:rPr lang="en-US" sz="3600" b="1" dirty="0" err="1"/>
            <a:t>phục</a:t>
          </a:r>
          <a:r>
            <a:rPr lang="en-US" sz="3600" b="1" dirty="0"/>
            <a:t> </a:t>
          </a:r>
          <a:r>
            <a:rPr lang="en-US" sz="3600" b="1" dirty="0" err="1"/>
            <a:t>vụ</a:t>
          </a:r>
          <a:r>
            <a:rPr lang="en-US" sz="3600" b="1" dirty="0"/>
            <a:t> </a:t>
          </a:r>
          <a:r>
            <a:rPr lang="en-US" sz="3600" b="1" dirty="0" err="1"/>
            <a:t>và</a:t>
          </a:r>
          <a:r>
            <a:rPr lang="en-US" sz="3600" b="1" dirty="0"/>
            <a:t> </a:t>
          </a:r>
          <a:r>
            <a:rPr lang="en-US" sz="3600" b="1" dirty="0" err="1"/>
            <a:t>hỗ</a:t>
          </a:r>
          <a:r>
            <a:rPr lang="en-US" sz="3600" b="1" dirty="0"/>
            <a:t> </a:t>
          </a:r>
          <a:r>
            <a:rPr lang="en-US" sz="3600" b="1" dirty="0" err="1"/>
            <a:t>trợ</a:t>
          </a:r>
          <a:r>
            <a:rPr lang="en-US" sz="3600" b="1" dirty="0"/>
            <a:t> </a:t>
          </a:r>
          <a:r>
            <a:rPr lang="en-US" sz="3600" b="1" dirty="0" err="1"/>
            <a:t>người</a:t>
          </a:r>
          <a:r>
            <a:rPr lang="en-US" sz="3600" b="1" dirty="0"/>
            <a:t> </a:t>
          </a:r>
          <a:r>
            <a:rPr lang="en-US" sz="3600" b="1" dirty="0" err="1"/>
            <a:t>học</a:t>
          </a:r>
          <a:endParaRPr lang="en-US" sz="3200" dirty="0">
            <a:solidFill>
              <a:srgbClr val="FF0000"/>
            </a:solidFill>
          </a:endParaRPr>
        </a:p>
      </dgm:t>
    </dgm:pt>
    <dgm:pt modelId="{6D8E80B8-7A3A-4E86-8DE7-BC4DA655B5C2}" type="parTrans" cxnId="{509B874A-114C-42FF-8F1B-74BC8F2B93D3}">
      <dgm:prSet/>
      <dgm:spPr/>
      <dgm:t>
        <a:bodyPr/>
        <a:lstStyle/>
        <a:p>
          <a:endParaRPr lang="en-US"/>
        </a:p>
      </dgm:t>
    </dgm:pt>
    <dgm:pt modelId="{0A0818FA-B4D1-401E-BEA0-3BC97E6ACBD1}" type="sibTrans" cxnId="{509B874A-114C-42FF-8F1B-74BC8F2B93D3}">
      <dgm:prSet/>
      <dgm:spPr/>
      <dgm:t>
        <a:bodyPr/>
        <a:lstStyle/>
        <a:p>
          <a:endParaRPr lang="en-US"/>
        </a:p>
      </dgm:t>
    </dgm:pt>
    <dgm:pt modelId="{2FDB55EF-29F8-491B-B304-72106852574B}">
      <dgm:prSet phldrT="[Text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TC </a:t>
          </a: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17.1: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0000FF"/>
              </a:solidFill>
              <a:latin typeface="Arial" pitchFamily="34" charset="0"/>
              <a:cs typeface="Arial" pitchFamily="34" charset="0"/>
            </a:rPr>
            <a:t>Có</a:t>
          </a:r>
          <a:r>
            <a:rPr lang="en-US" sz="2400" b="1" kern="1200" dirty="0">
              <a:solidFill>
                <a:srgbClr val="0000FF"/>
              </a:solidFill>
              <a:latin typeface="Arial" pitchFamily="34" charset="0"/>
              <a:cs typeface="Arial" pitchFamily="34" charset="0"/>
            </a:rPr>
            <a:t> k</a:t>
          </a:r>
          <a:r>
            <a:rPr lang="vi-VN" sz="2400" b="1" kern="1200" dirty="0">
              <a:solidFill>
                <a:srgbClr val="0000FF"/>
              </a:solidFill>
              <a:latin typeface="Arial" pitchFamily="34" charset="0"/>
              <a:cs typeface="Arial" pitchFamily="34" charset="0"/>
            </a:rPr>
            <a:t>ế hoạch triển khai 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c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ác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HĐPV 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v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à h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ỗ trợ người học cũng như hệ thống g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.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sát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ngư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ời học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.</a:t>
          </a:r>
        </a:p>
      </dgm:t>
    </dgm:pt>
    <dgm:pt modelId="{F3180D8B-89D8-4472-9362-6FFF7F6BA8ED}" type="parTrans" cxnId="{20A330F6-43DF-44C6-9895-357D7A5E8BCC}">
      <dgm:prSet/>
      <dgm:spPr/>
      <dgm:t>
        <a:bodyPr/>
        <a:lstStyle/>
        <a:p>
          <a:endParaRPr lang="en-US"/>
        </a:p>
      </dgm:t>
    </dgm:pt>
    <dgm:pt modelId="{0F4E2A27-39FD-4BD1-9EC2-366B7A16CACE}" type="sibTrans" cxnId="{20A330F6-43DF-44C6-9895-357D7A5E8BCC}">
      <dgm:prSet/>
      <dgm:spPr/>
      <dgm:t>
        <a:bodyPr/>
        <a:lstStyle/>
        <a:p>
          <a:endParaRPr lang="en-US"/>
        </a:p>
      </dgm:t>
    </dgm:pt>
    <dgm:pt modelId="{40B0A4C0-17A5-481A-B0D3-A4AAA489A666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17.2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HĐPV 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v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à h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ỗ trợ người học cũng như hệ thống g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.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sát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ngư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ời học </a:t>
          </a:r>
          <a:r>
            <a:rPr lang="vi-VN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được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 </a:t>
          </a:r>
          <a:r>
            <a:rPr lang="vi-VN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triển khai 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để đ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áp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 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ứng nhu cầu của c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ác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BLQ</a:t>
          </a:r>
          <a:endParaRPr lang="en-US" sz="2200" kern="1200" dirty="0">
            <a:solidFill>
              <a:srgbClr val="00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C279353E-2272-44CD-BE65-8E11C5C92E25}" type="parTrans" cxnId="{2301254D-B6C2-42C5-8BAE-579534A81EF5}">
      <dgm:prSet/>
      <dgm:spPr/>
      <dgm:t>
        <a:bodyPr/>
        <a:lstStyle/>
        <a:p>
          <a:endParaRPr lang="en-US"/>
        </a:p>
      </dgm:t>
    </dgm:pt>
    <dgm:pt modelId="{F1A2CCD3-D1F4-45FB-9CFF-D245772B51DB}" type="sibTrans" cxnId="{2301254D-B6C2-42C5-8BAE-579534A81EF5}">
      <dgm:prSet/>
      <dgm:spPr/>
      <dgm:t>
        <a:bodyPr/>
        <a:lstStyle/>
        <a:p>
          <a:endParaRPr lang="en-US"/>
        </a:p>
      </dgm:t>
    </dgm:pt>
    <dgm:pt modelId="{427F178C-90F6-42C1-BC17-DB940D654718}">
      <dgm:prSet phldrT="[Text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</a:t>
          </a:r>
          <a:r>
            <a:rPr lang="vi-VN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vi-VN" sz="2400" b="1" i="1" kern="1200" dirty="0">
              <a:solidFill>
                <a:srgbClr val="FF0000"/>
              </a:solidFill>
            </a:rPr>
            <a:t>. </a:t>
          </a:r>
          <a:r>
            <a:rPr lang="en-US" sz="2400" kern="1200" dirty="0" err="1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Các</a:t>
          </a:r>
          <a:r>
            <a:rPr lang="en-US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HĐPV </a:t>
          </a:r>
          <a:r>
            <a:rPr lang="vi-VN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v</a:t>
          </a:r>
          <a:r>
            <a:rPr lang="en-US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à h</a:t>
          </a:r>
          <a:r>
            <a:rPr lang="vi-VN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ỗ trợ người học cũng như hệ thống g</a:t>
          </a:r>
          <a:r>
            <a:rPr lang="en-US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.</a:t>
          </a:r>
          <a:r>
            <a:rPr lang="en-US" sz="2400" kern="1200" dirty="0" err="1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sát</a:t>
          </a:r>
          <a:r>
            <a:rPr lang="en-US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en-US" sz="2400" kern="1200" dirty="0" err="1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ngư</a:t>
          </a:r>
          <a:r>
            <a:rPr lang="vi-VN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ời học </a:t>
          </a:r>
          <a:r>
            <a:rPr lang="vi-VN" sz="2400" b="1" kern="1200" dirty="0">
              <a:solidFill>
                <a:srgbClr val="0000FF"/>
              </a:solidFill>
              <a:latin typeface="Arial" pitchFamily="34" charset="0"/>
              <a:ea typeface="+mn-ea"/>
              <a:cs typeface="Arial" pitchFamily="34" charset="0"/>
            </a:rPr>
            <a:t>được r</a:t>
          </a:r>
          <a:r>
            <a:rPr lang="en-US" sz="2400" b="1" kern="1200" dirty="0">
              <a:solidFill>
                <a:srgbClr val="0000FF"/>
              </a:solidFill>
              <a:latin typeface="Arial" pitchFamily="34" charset="0"/>
              <a:ea typeface="+mn-ea"/>
              <a:cs typeface="Arial" pitchFamily="34" charset="0"/>
            </a:rPr>
            <a:t>à </a:t>
          </a:r>
          <a:r>
            <a:rPr lang="en-US" sz="2400" b="1" kern="1200" dirty="0" err="1">
              <a:solidFill>
                <a:srgbClr val="0000FF"/>
              </a:solidFill>
              <a:latin typeface="Arial" pitchFamily="34" charset="0"/>
              <a:ea typeface="+mn-ea"/>
              <a:cs typeface="Arial" pitchFamily="34" charset="0"/>
            </a:rPr>
            <a:t>soát</a:t>
          </a:r>
          <a:endParaRPr lang="en-US" sz="2400" b="1" kern="1200" dirty="0">
            <a:solidFill>
              <a:srgbClr val="0000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BFFAAF34-1356-40E7-8D8F-9441CCFCD58A}" type="parTrans" cxnId="{EAF2072F-709B-4DDA-B721-1B4FB57CC449}">
      <dgm:prSet/>
      <dgm:spPr/>
      <dgm:t>
        <a:bodyPr/>
        <a:lstStyle/>
        <a:p>
          <a:endParaRPr lang="en-US"/>
        </a:p>
      </dgm:t>
    </dgm:pt>
    <dgm:pt modelId="{39F64061-AD0B-4070-B505-E52E5E6986B5}" type="sibTrans" cxnId="{EAF2072F-709B-4DDA-B721-1B4FB57CC449}">
      <dgm:prSet/>
      <dgm:spPr/>
      <dgm:t>
        <a:bodyPr/>
        <a:lstStyle/>
        <a:p>
          <a:endParaRPr lang="en-US"/>
        </a:p>
      </dgm:t>
    </dgm:pt>
    <dgm:pt modelId="{220D316B-40F0-45EC-9AEA-2DF8C99B43DC}">
      <dgm:prSet phldrT="[Text]" phldr="1"/>
      <dgm:spPr/>
      <dgm:t>
        <a:bodyPr/>
        <a:lstStyle/>
        <a:p>
          <a:endParaRPr lang="en-US"/>
        </a:p>
      </dgm:t>
    </dgm:pt>
    <dgm:pt modelId="{B708CEE4-396C-4052-8D24-878F5D107AF3}" type="parTrans" cxnId="{24C22AB8-AC06-4D13-966F-B67D3AE0FBA6}">
      <dgm:prSet/>
      <dgm:spPr/>
      <dgm:t>
        <a:bodyPr/>
        <a:lstStyle/>
        <a:p>
          <a:endParaRPr lang="en-US"/>
        </a:p>
      </dgm:t>
    </dgm:pt>
    <dgm:pt modelId="{4F35DE28-1F1E-441B-89F2-E12BD83E1372}" type="sibTrans" cxnId="{24C22AB8-AC06-4D13-966F-B67D3AE0FBA6}">
      <dgm:prSet/>
      <dgm:spPr/>
      <dgm:t>
        <a:bodyPr/>
        <a:lstStyle/>
        <a:p>
          <a:endParaRPr lang="en-US"/>
        </a:p>
      </dgm:t>
    </dgm:pt>
    <dgm:pt modelId="{65124EF6-E318-4758-B7CE-FB257590ED44}">
      <dgm:prSet phldrT="[Text]" custScaleX="108562" custScaleY="98192" custRadScaleRad="119203" custRadScaleInc="-22443"/>
      <dgm:spPr/>
      <dgm:t>
        <a:bodyPr/>
        <a:lstStyle/>
        <a:p>
          <a:endParaRPr lang="en-US"/>
        </a:p>
      </dgm:t>
    </dgm:pt>
    <dgm:pt modelId="{1497BC7C-6B0B-46D4-BA5A-AE2F051A4654}" type="parTrans" cxnId="{84112B5D-9661-4DD7-A1A6-1B08E3DC56C6}">
      <dgm:prSet/>
      <dgm:spPr/>
      <dgm:t>
        <a:bodyPr/>
        <a:lstStyle/>
        <a:p>
          <a:endParaRPr lang="en-US"/>
        </a:p>
      </dgm:t>
    </dgm:pt>
    <dgm:pt modelId="{B0F6793A-C897-4571-AB8B-C5EC42CE5C52}" type="sibTrans" cxnId="{84112B5D-9661-4DD7-A1A6-1B08E3DC56C6}">
      <dgm:prSet/>
      <dgm:spPr/>
      <dgm:t>
        <a:bodyPr/>
        <a:lstStyle/>
        <a:p>
          <a:endParaRPr lang="en-US"/>
        </a:p>
      </dgm:t>
    </dgm:pt>
    <dgm:pt modelId="{4A015699-5456-46F9-9901-218BBAC6B7F8}">
      <dgm:prSet phldrT="[Text]"/>
      <dgm:spPr/>
      <dgm:t>
        <a:bodyPr/>
        <a:lstStyle/>
        <a:p>
          <a:endParaRPr lang="en-US" dirty="0"/>
        </a:p>
      </dgm:t>
    </dgm:pt>
    <dgm:pt modelId="{C8440145-7698-41F2-BB84-5A1BB1E0120F}" type="parTrans" cxnId="{89053BD4-9E5C-40ED-B8E8-F36A310FC333}">
      <dgm:prSet/>
      <dgm:spPr/>
      <dgm:t>
        <a:bodyPr/>
        <a:lstStyle/>
        <a:p>
          <a:endParaRPr lang="en-US"/>
        </a:p>
      </dgm:t>
    </dgm:pt>
    <dgm:pt modelId="{1389F3DF-A0CB-4669-BDD0-B94535B39CA0}" type="sibTrans" cxnId="{89053BD4-9E5C-40ED-B8E8-F36A310FC333}">
      <dgm:prSet/>
      <dgm:spPr/>
      <dgm:t>
        <a:bodyPr/>
        <a:lstStyle/>
        <a:p>
          <a:endParaRPr lang="en-US"/>
        </a:p>
      </dgm:t>
    </dgm:pt>
    <dgm:pt modelId="{CDEF7A5F-AB6C-4EAD-8B1D-6A7B5C353823}" type="pres">
      <dgm:prSet presAssocID="{263881BF-70D9-4C54-994E-DDD66575696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0C2161-9006-4781-8773-D747FDB9E177}" type="pres">
      <dgm:prSet presAssocID="{263881BF-70D9-4C54-994E-DDD665756969}" presName="radial" presStyleCnt="0">
        <dgm:presLayoutVars>
          <dgm:animLvl val="ctr"/>
        </dgm:presLayoutVars>
      </dgm:prSet>
      <dgm:spPr/>
    </dgm:pt>
    <dgm:pt modelId="{5C1A50F0-747D-49BF-BC43-B17F6E261357}" type="pres">
      <dgm:prSet presAssocID="{B7990F2B-B484-4424-A03C-AE94D375E689}" presName="centerShape" presStyleLbl="vennNode1" presStyleIdx="0" presStyleCnt="4" custScaleX="241451" custScaleY="116062" custLinFactNeighborX="-18699" custLinFactNeighborY="-9412"/>
      <dgm:spPr/>
      <dgm:t>
        <a:bodyPr/>
        <a:lstStyle/>
        <a:p>
          <a:endParaRPr lang="en-US"/>
        </a:p>
      </dgm:t>
    </dgm:pt>
    <dgm:pt modelId="{9EFB084E-6D77-41CF-AC32-BF75A26ED5E1}" type="pres">
      <dgm:prSet presAssocID="{2FDB55EF-29F8-491B-B304-72106852574B}" presName="node" presStyleLbl="vennNode1" presStyleIdx="1" presStyleCnt="4" custScaleX="549933" custScaleY="151220" custRadScaleRad="95576" custRadScaleInc="-15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F2A28-919A-44C7-9D7B-EA8B46798D12}" type="pres">
      <dgm:prSet presAssocID="{40B0A4C0-17A5-481A-B0D3-A4AAA489A666}" presName="node" presStyleLbl="vennNode1" presStyleIdx="2" presStyleCnt="4" custScaleX="258013" custScaleY="329318" custRadScaleRad="103195" custRadScaleInc="-30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9ED3A-41B6-4C11-88D7-A98EB97E855C}" type="pres">
      <dgm:prSet presAssocID="{427F178C-90F6-42C1-BC17-DB940D654718}" presName="node" presStyleLbl="vennNode1" presStyleIdx="3" presStyleCnt="4" custScaleX="546255" custScaleY="191657" custRadScaleRad="61240" custRadScaleInc="-279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9B874A-114C-42FF-8F1B-74BC8F2B93D3}" srcId="{263881BF-70D9-4C54-994E-DDD665756969}" destId="{B7990F2B-B484-4424-A03C-AE94D375E689}" srcOrd="0" destOrd="0" parTransId="{6D8E80B8-7A3A-4E86-8DE7-BC4DA655B5C2}" sibTransId="{0A0818FA-B4D1-401E-BEA0-3BC97E6ACBD1}"/>
    <dgm:cxn modelId="{24C22AB8-AC06-4D13-966F-B67D3AE0FBA6}" srcId="{263881BF-70D9-4C54-994E-DDD665756969}" destId="{220D316B-40F0-45EC-9AEA-2DF8C99B43DC}" srcOrd="2" destOrd="0" parTransId="{B708CEE4-396C-4052-8D24-878F5D107AF3}" sibTransId="{4F35DE28-1F1E-441B-89F2-E12BD83E1372}"/>
    <dgm:cxn modelId="{2A2208B7-BEFD-4F2B-B0DE-F85BDF8EEE2C}" type="presOf" srcId="{427F178C-90F6-42C1-BC17-DB940D654718}" destId="{D5A9ED3A-41B6-4C11-88D7-A98EB97E855C}" srcOrd="0" destOrd="0" presId="urn:microsoft.com/office/officeart/2005/8/layout/radial3"/>
    <dgm:cxn modelId="{2301254D-B6C2-42C5-8BAE-579534A81EF5}" srcId="{B7990F2B-B484-4424-A03C-AE94D375E689}" destId="{40B0A4C0-17A5-481A-B0D3-A4AAA489A666}" srcOrd="1" destOrd="0" parTransId="{C279353E-2272-44CD-BE65-8E11C5C92E25}" sibTransId="{F1A2CCD3-D1F4-45FB-9CFF-D245772B51DB}"/>
    <dgm:cxn modelId="{67B9E712-1A60-42AD-B15E-6D326E6F3FBC}" type="presOf" srcId="{263881BF-70D9-4C54-994E-DDD665756969}" destId="{CDEF7A5F-AB6C-4EAD-8B1D-6A7B5C353823}" srcOrd="0" destOrd="0" presId="urn:microsoft.com/office/officeart/2005/8/layout/radial3"/>
    <dgm:cxn modelId="{EAF2072F-709B-4DDA-B721-1B4FB57CC449}" srcId="{B7990F2B-B484-4424-A03C-AE94D375E689}" destId="{427F178C-90F6-42C1-BC17-DB940D654718}" srcOrd="2" destOrd="0" parTransId="{BFFAAF34-1356-40E7-8D8F-9441CCFCD58A}" sibTransId="{39F64061-AD0B-4070-B505-E52E5E6986B5}"/>
    <dgm:cxn modelId="{84112B5D-9661-4DD7-A1A6-1B08E3DC56C6}" srcId="{263881BF-70D9-4C54-994E-DDD665756969}" destId="{65124EF6-E318-4758-B7CE-FB257590ED44}" srcOrd="3" destOrd="0" parTransId="{1497BC7C-6B0B-46D4-BA5A-AE2F051A4654}" sibTransId="{B0F6793A-C897-4571-AB8B-C5EC42CE5C52}"/>
    <dgm:cxn modelId="{DB146A10-84AA-4663-8E06-A094506867B3}" type="presOf" srcId="{40B0A4C0-17A5-481A-B0D3-A4AAA489A666}" destId="{B91F2A28-919A-44C7-9D7B-EA8B46798D12}" srcOrd="0" destOrd="0" presId="urn:microsoft.com/office/officeart/2005/8/layout/radial3"/>
    <dgm:cxn modelId="{A1BC86DE-DC2A-40CF-9217-242B1E69190C}" type="presOf" srcId="{2FDB55EF-29F8-491B-B304-72106852574B}" destId="{9EFB084E-6D77-41CF-AC32-BF75A26ED5E1}" srcOrd="0" destOrd="0" presId="urn:microsoft.com/office/officeart/2005/8/layout/radial3"/>
    <dgm:cxn modelId="{20A330F6-43DF-44C6-9895-357D7A5E8BCC}" srcId="{B7990F2B-B484-4424-A03C-AE94D375E689}" destId="{2FDB55EF-29F8-491B-B304-72106852574B}" srcOrd="0" destOrd="0" parTransId="{F3180D8B-89D8-4472-9362-6FFF7F6BA8ED}" sibTransId="{0F4E2A27-39FD-4BD1-9EC2-366B7A16CACE}"/>
    <dgm:cxn modelId="{89053BD4-9E5C-40ED-B8E8-F36A310FC333}" srcId="{263881BF-70D9-4C54-994E-DDD665756969}" destId="{4A015699-5456-46F9-9901-218BBAC6B7F8}" srcOrd="1" destOrd="0" parTransId="{C8440145-7698-41F2-BB84-5A1BB1E0120F}" sibTransId="{1389F3DF-A0CB-4669-BDD0-B94535B39CA0}"/>
    <dgm:cxn modelId="{C21F8683-5E22-4834-9324-5333F56E8AAE}" type="presOf" srcId="{B7990F2B-B484-4424-A03C-AE94D375E689}" destId="{5C1A50F0-747D-49BF-BC43-B17F6E261357}" srcOrd="0" destOrd="0" presId="urn:microsoft.com/office/officeart/2005/8/layout/radial3"/>
    <dgm:cxn modelId="{A356DFD2-5A37-465F-8B76-72FAC05AB917}" type="presParOf" srcId="{CDEF7A5F-AB6C-4EAD-8B1D-6A7B5C353823}" destId="{3F0C2161-9006-4781-8773-D747FDB9E177}" srcOrd="0" destOrd="0" presId="urn:microsoft.com/office/officeart/2005/8/layout/radial3"/>
    <dgm:cxn modelId="{6AC88EA9-6FBC-48EA-A249-BEBFAC074066}" type="presParOf" srcId="{3F0C2161-9006-4781-8773-D747FDB9E177}" destId="{5C1A50F0-747D-49BF-BC43-B17F6E261357}" srcOrd="0" destOrd="0" presId="urn:microsoft.com/office/officeart/2005/8/layout/radial3"/>
    <dgm:cxn modelId="{BBF74FD4-A151-4D3A-BC63-7990D730EB9D}" type="presParOf" srcId="{3F0C2161-9006-4781-8773-D747FDB9E177}" destId="{9EFB084E-6D77-41CF-AC32-BF75A26ED5E1}" srcOrd="1" destOrd="0" presId="urn:microsoft.com/office/officeart/2005/8/layout/radial3"/>
    <dgm:cxn modelId="{ACCF507A-2BBC-4C0C-AFA7-38ED143736F5}" type="presParOf" srcId="{3F0C2161-9006-4781-8773-D747FDB9E177}" destId="{B91F2A28-919A-44C7-9D7B-EA8B46798D12}" srcOrd="2" destOrd="0" presId="urn:microsoft.com/office/officeart/2005/8/layout/radial3"/>
    <dgm:cxn modelId="{4B2EDD9B-68E9-41B8-9FCF-73F4E3C20A9C}" type="presParOf" srcId="{3F0C2161-9006-4781-8773-D747FDB9E177}" destId="{D5A9ED3A-41B6-4C11-88D7-A98EB97E855C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F6BEB-ED4A-4AFA-8D3D-F61DAF4CEC43}">
      <dsp:nvSpPr>
        <dsp:cNvPr id="0" name=""/>
        <dsp:cNvSpPr/>
      </dsp:nvSpPr>
      <dsp:spPr>
        <a:xfrm rot="5400000">
          <a:off x="318526" y="1003962"/>
          <a:ext cx="857239" cy="14942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E5972-19CA-4C74-82CB-5814CD78156D}">
      <dsp:nvSpPr>
        <dsp:cNvPr id="0" name=""/>
        <dsp:cNvSpPr/>
      </dsp:nvSpPr>
      <dsp:spPr>
        <a:xfrm>
          <a:off x="0" y="38355"/>
          <a:ext cx="4486930" cy="126433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highlight>
                <a:srgbClr val="E19F27"/>
              </a:highlight>
            </a:rPr>
            <a:t>ĐẢM BẢO CHẤT LƯỢNG VỀ CHIẾN LƯỢC</a:t>
          </a:r>
          <a:endParaRPr lang="en-US" sz="2800" kern="1200" dirty="0">
            <a:highlight>
              <a:srgbClr val="E19F27"/>
            </a:highlight>
          </a:endParaRPr>
        </a:p>
      </dsp:txBody>
      <dsp:txXfrm>
        <a:off x="61731" y="100086"/>
        <a:ext cx="4363468" cy="1140871"/>
      </dsp:txXfrm>
    </dsp:sp>
    <dsp:sp modelId="{BB8B12F8-5F99-4027-925A-22B115B8F497}">
      <dsp:nvSpPr>
        <dsp:cNvPr id="0" name=""/>
        <dsp:cNvSpPr/>
      </dsp:nvSpPr>
      <dsp:spPr>
        <a:xfrm>
          <a:off x="2196979" y="325247"/>
          <a:ext cx="1823011" cy="752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FBEC9-23D4-4A92-AAF2-378D7151881C}">
      <dsp:nvSpPr>
        <dsp:cNvPr id="0" name=""/>
        <dsp:cNvSpPr/>
      </dsp:nvSpPr>
      <dsp:spPr>
        <a:xfrm rot="5400000">
          <a:off x="484350" y="2171396"/>
          <a:ext cx="1072984" cy="12215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D49E9-DD23-438F-BB32-61A853CAAB8B}">
      <dsp:nvSpPr>
        <dsp:cNvPr id="0" name=""/>
        <dsp:cNvSpPr/>
      </dsp:nvSpPr>
      <dsp:spPr>
        <a:xfrm>
          <a:off x="740761" y="1285608"/>
          <a:ext cx="4064225" cy="1264333"/>
        </a:xfrm>
        <a:prstGeom prst="roundRect">
          <a:avLst>
            <a:gd name="adj" fmla="val 16670"/>
          </a:avLst>
        </a:pr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rgbClr val="C00000"/>
              </a:solidFill>
            </a:rPr>
            <a:t>ĐẢM BẢO CHẤT LƯỢNG VỀ HỆ THỐNG</a:t>
          </a:r>
        </a:p>
      </dsp:txBody>
      <dsp:txXfrm>
        <a:off x="802492" y="1347339"/>
        <a:ext cx="3940763" cy="1140871"/>
      </dsp:txXfrm>
    </dsp:sp>
    <dsp:sp modelId="{563ED1DE-FDFF-408F-A180-6CB52FFC6066}">
      <dsp:nvSpPr>
        <dsp:cNvPr id="0" name=""/>
        <dsp:cNvSpPr/>
      </dsp:nvSpPr>
      <dsp:spPr>
        <a:xfrm>
          <a:off x="5614505" y="1463237"/>
          <a:ext cx="1313711" cy="1021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27CAE-7D0B-4C99-B3FC-A46A1B5CD3F2}">
      <dsp:nvSpPr>
        <dsp:cNvPr id="0" name=""/>
        <dsp:cNvSpPr/>
      </dsp:nvSpPr>
      <dsp:spPr>
        <a:xfrm rot="5400000">
          <a:off x="7088334" y="2832059"/>
          <a:ext cx="1072984" cy="12215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FE436-118D-4A9D-9673-EF1A46B68129}">
      <dsp:nvSpPr>
        <dsp:cNvPr id="0" name=""/>
        <dsp:cNvSpPr/>
      </dsp:nvSpPr>
      <dsp:spPr>
        <a:xfrm>
          <a:off x="1536960" y="2549949"/>
          <a:ext cx="6063067" cy="1363305"/>
        </a:xfrm>
        <a:prstGeom prst="roundRect">
          <a:avLst>
            <a:gd name="adj" fmla="val 1667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150000"/>
            </a:lnSpc>
            <a:spcBef>
              <a:spcPct val="0"/>
            </a:spcBef>
            <a:spcAft>
              <a:spcPts val="600"/>
            </a:spcAft>
          </a:pP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</a:t>
          </a: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523" y="2616512"/>
        <a:ext cx="5929941" cy="1230179"/>
      </dsp:txXfrm>
    </dsp:sp>
    <dsp:sp modelId="{26969910-8A21-4956-82D0-F5BBD23E43BF}">
      <dsp:nvSpPr>
        <dsp:cNvPr id="0" name=""/>
        <dsp:cNvSpPr/>
      </dsp:nvSpPr>
      <dsp:spPr>
        <a:xfrm>
          <a:off x="7902945" y="2842278"/>
          <a:ext cx="4094183" cy="1728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/>
            <a:t>TC 13-  21</a:t>
          </a:r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400" b="1" kern="1200" dirty="0"/>
            <a:t>TC </a:t>
          </a:r>
          <a:r>
            <a:rPr lang="en-US" sz="4400" b="1" kern="1200" dirty="0">
              <a:solidFill>
                <a:srgbClr val="FF0000"/>
              </a:solidFill>
            </a:rPr>
            <a:t>17: </a:t>
          </a:r>
          <a:r>
            <a:rPr lang="en-US" sz="3200" b="1" kern="1200" dirty="0" err="1"/>
            <a:t>Các</a:t>
          </a:r>
          <a:r>
            <a:rPr lang="en-US" sz="3200" b="1" kern="1200" dirty="0"/>
            <a:t> </a:t>
          </a:r>
          <a:r>
            <a:rPr lang="en-US" sz="3200" b="1" kern="1200" dirty="0" err="1"/>
            <a:t>hoạt</a:t>
          </a:r>
          <a:r>
            <a:rPr lang="en-US" sz="3200" b="1" kern="1200" dirty="0"/>
            <a:t> </a:t>
          </a:r>
          <a:r>
            <a:rPr lang="en-US" sz="3200" b="1" kern="1200" dirty="0" err="1"/>
            <a:t>động</a:t>
          </a:r>
          <a:r>
            <a:rPr lang="en-US" sz="3200" b="1" kern="1200" dirty="0"/>
            <a:t> </a:t>
          </a:r>
          <a:r>
            <a:rPr lang="en-US" sz="3200" b="1" kern="1200" dirty="0" err="1"/>
            <a:t>phục</a:t>
          </a:r>
          <a:r>
            <a:rPr lang="en-US" sz="3200" b="1" kern="1200" dirty="0"/>
            <a:t> </a:t>
          </a:r>
          <a:r>
            <a:rPr lang="en-US" sz="3200" b="1" kern="1200" dirty="0" err="1"/>
            <a:t>vụ</a:t>
          </a:r>
          <a:r>
            <a:rPr lang="en-US" sz="3200" b="1" kern="1200" dirty="0"/>
            <a:t> </a:t>
          </a:r>
          <a:r>
            <a:rPr lang="en-US" sz="3200" b="1" kern="1200" dirty="0" err="1"/>
            <a:t>và</a:t>
          </a:r>
          <a:r>
            <a:rPr lang="en-US" sz="3200" b="1" kern="1200" dirty="0"/>
            <a:t> </a:t>
          </a:r>
          <a:r>
            <a:rPr lang="en-US" sz="3200" b="1" kern="1200" dirty="0" err="1"/>
            <a:t>hỗ</a:t>
          </a:r>
          <a:r>
            <a:rPr lang="en-US" sz="3200" b="1" kern="1200" dirty="0"/>
            <a:t> </a:t>
          </a:r>
          <a:r>
            <a:rPr lang="en-US" sz="3200" b="1" kern="1200" dirty="0" err="1"/>
            <a:t>trợ</a:t>
          </a:r>
          <a:r>
            <a:rPr lang="en-US" sz="3200" b="1" kern="1200" dirty="0"/>
            <a:t> </a:t>
          </a:r>
          <a:r>
            <a:rPr lang="en-US" sz="3200" b="1" kern="1200" dirty="0" err="1"/>
            <a:t>người</a:t>
          </a:r>
          <a:r>
            <a:rPr lang="en-US" sz="3200" b="1" kern="1200" dirty="0"/>
            <a:t> </a:t>
          </a:r>
          <a:r>
            <a:rPr lang="en-US" sz="3200" b="1" kern="1200" dirty="0" err="1"/>
            <a:t>học</a:t>
          </a:r>
          <a:endParaRPr lang="en-US" sz="3200" b="1" kern="1200" dirty="0"/>
        </a:p>
      </dsp:txBody>
      <dsp:txXfrm>
        <a:off x="7902945" y="2842278"/>
        <a:ext cx="4094183" cy="1728169"/>
      </dsp:txXfrm>
    </dsp:sp>
    <dsp:sp modelId="{618D9DBF-99B1-4A13-A5FA-C8D1810709A2}">
      <dsp:nvSpPr>
        <dsp:cNvPr id="0" name=""/>
        <dsp:cNvSpPr/>
      </dsp:nvSpPr>
      <dsp:spPr>
        <a:xfrm>
          <a:off x="3097357" y="4423514"/>
          <a:ext cx="3790430" cy="116781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/>
            <a:t>KẾT QUẢ HOẠT ĐỘNG</a:t>
          </a:r>
          <a:endParaRPr lang="en-US" sz="2900" kern="1200" dirty="0"/>
        </a:p>
      </dsp:txBody>
      <dsp:txXfrm>
        <a:off x="3154375" y="4480532"/>
        <a:ext cx="3676394" cy="1053778"/>
      </dsp:txXfrm>
    </dsp:sp>
    <dsp:sp modelId="{B9F6744F-50FB-44DA-A2D8-0F3ABAC50F45}">
      <dsp:nvSpPr>
        <dsp:cNvPr id="0" name=""/>
        <dsp:cNvSpPr/>
      </dsp:nvSpPr>
      <dsp:spPr>
        <a:xfrm flipH="1">
          <a:off x="8552190" y="4574156"/>
          <a:ext cx="249237" cy="929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00" kern="1200" dirty="0"/>
        </a:p>
      </dsp:txBody>
      <dsp:txXfrm>
        <a:off x="8552190" y="4574156"/>
        <a:ext cx="249237" cy="929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A50F0-747D-49BF-BC43-B17F6E261357}">
      <dsp:nvSpPr>
        <dsp:cNvPr id="0" name=""/>
        <dsp:cNvSpPr/>
      </dsp:nvSpPr>
      <dsp:spPr>
        <a:xfrm>
          <a:off x="2477514" y="1542176"/>
          <a:ext cx="5696280" cy="2738119"/>
        </a:xfrm>
        <a:prstGeom prst="ellipse">
          <a:avLst/>
        </a:prstGeom>
        <a:solidFill>
          <a:schemeClr val="accent4">
            <a:lumMod val="5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/>
            <a:t>Tiêu</a:t>
          </a:r>
          <a:r>
            <a:rPr lang="en-US" sz="3600" b="1" kern="1200" dirty="0"/>
            <a:t> </a:t>
          </a:r>
          <a:r>
            <a:rPr lang="en-US" sz="3600" b="1" kern="1200" dirty="0" err="1"/>
            <a:t>chuẩn</a:t>
          </a:r>
          <a:r>
            <a:rPr lang="en-US" sz="3600" b="1" kern="1200" dirty="0"/>
            <a:t> 17.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/>
            <a:t>Các</a:t>
          </a:r>
          <a:r>
            <a:rPr lang="en-US" sz="3600" b="1" kern="1200" dirty="0"/>
            <a:t> </a:t>
          </a:r>
          <a:r>
            <a:rPr lang="en-US" sz="3600" b="1" kern="1200" dirty="0" err="1"/>
            <a:t>hoạt</a:t>
          </a:r>
          <a:r>
            <a:rPr lang="en-US" sz="3600" b="1" kern="1200" dirty="0"/>
            <a:t> </a:t>
          </a:r>
          <a:r>
            <a:rPr lang="en-US" sz="3600" b="1" kern="1200" dirty="0" err="1"/>
            <a:t>động</a:t>
          </a:r>
          <a:r>
            <a:rPr lang="en-US" sz="3600" b="1" kern="1200" dirty="0"/>
            <a:t> </a:t>
          </a:r>
          <a:r>
            <a:rPr lang="en-US" sz="3600" b="1" kern="1200" dirty="0" err="1"/>
            <a:t>phục</a:t>
          </a:r>
          <a:r>
            <a:rPr lang="en-US" sz="3600" b="1" kern="1200" dirty="0"/>
            <a:t> </a:t>
          </a:r>
          <a:r>
            <a:rPr lang="en-US" sz="3600" b="1" kern="1200" dirty="0" err="1"/>
            <a:t>vụ</a:t>
          </a:r>
          <a:r>
            <a:rPr lang="en-US" sz="3600" b="1" kern="1200" dirty="0"/>
            <a:t> </a:t>
          </a:r>
          <a:r>
            <a:rPr lang="en-US" sz="3600" b="1" kern="1200" dirty="0" err="1"/>
            <a:t>và</a:t>
          </a:r>
          <a:r>
            <a:rPr lang="en-US" sz="3600" b="1" kern="1200" dirty="0"/>
            <a:t> </a:t>
          </a:r>
          <a:r>
            <a:rPr lang="en-US" sz="3600" b="1" kern="1200" dirty="0" err="1"/>
            <a:t>hỗ</a:t>
          </a:r>
          <a:r>
            <a:rPr lang="en-US" sz="3600" b="1" kern="1200" dirty="0"/>
            <a:t> </a:t>
          </a:r>
          <a:r>
            <a:rPr lang="en-US" sz="3600" b="1" kern="1200" dirty="0" err="1"/>
            <a:t>trợ</a:t>
          </a:r>
          <a:r>
            <a:rPr lang="en-US" sz="3600" b="1" kern="1200" dirty="0"/>
            <a:t> </a:t>
          </a:r>
          <a:r>
            <a:rPr lang="en-US" sz="3600" b="1" kern="1200" dirty="0" err="1"/>
            <a:t>người</a:t>
          </a:r>
          <a:r>
            <a:rPr lang="en-US" sz="3600" b="1" kern="1200" dirty="0"/>
            <a:t> </a:t>
          </a:r>
          <a:r>
            <a:rPr lang="en-US" sz="3600" b="1" kern="1200" dirty="0" err="1"/>
            <a:t>học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3311715" y="1943164"/>
        <a:ext cx="4027878" cy="1936143"/>
      </dsp:txXfrm>
    </dsp:sp>
    <dsp:sp modelId="{9EFB084E-6D77-41CF-AC32-BF75A26ED5E1}">
      <dsp:nvSpPr>
        <dsp:cNvPr id="0" name=""/>
        <dsp:cNvSpPr/>
      </dsp:nvSpPr>
      <dsp:spPr>
        <a:xfrm>
          <a:off x="2321144" y="-190160"/>
          <a:ext cx="6486973" cy="1783781"/>
        </a:xfrm>
        <a:prstGeom prst="ellipse">
          <a:avLst/>
        </a:prstGeom>
        <a:solidFill>
          <a:schemeClr val="accent3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TC </a:t>
          </a: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17.1: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0000FF"/>
              </a:solidFill>
              <a:latin typeface="Arial" pitchFamily="34" charset="0"/>
              <a:cs typeface="Arial" pitchFamily="34" charset="0"/>
            </a:rPr>
            <a:t>Có</a:t>
          </a:r>
          <a:r>
            <a:rPr lang="en-US" sz="2400" b="1" kern="1200" dirty="0">
              <a:solidFill>
                <a:srgbClr val="0000FF"/>
              </a:solidFill>
              <a:latin typeface="Arial" pitchFamily="34" charset="0"/>
              <a:cs typeface="Arial" pitchFamily="34" charset="0"/>
            </a:rPr>
            <a:t> k</a:t>
          </a:r>
          <a:r>
            <a:rPr lang="vi-VN" sz="2400" b="1" kern="1200" dirty="0">
              <a:solidFill>
                <a:srgbClr val="0000FF"/>
              </a:solidFill>
              <a:latin typeface="Arial" pitchFamily="34" charset="0"/>
              <a:cs typeface="Arial" pitchFamily="34" charset="0"/>
            </a:rPr>
            <a:t>ế hoạch triển khai 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c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ác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HĐPV 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v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à h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ỗ trợ người học cũng như hệ thống g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.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sát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ngư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ời học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.</a:t>
          </a:r>
        </a:p>
      </dsp:txBody>
      <dsp:txXfrm>
        <a:off x="3271139" y="71069"/>
        <a:ext cx="4586983" cy="1261323"/>
      </dsp:txXfrm>
    </dsp:sp>
    <dsp:sp modelId="{B91F2A28-919A-44C7-9D7B-EA8B46798D12}">
      <dsp:nvSpPr>
        <dsp:cNvPr id="0" name=""/>
        <dsp:cNvSpPr/>
      </dsp:nvSpPr>
      <dsp:spPr>
        <a:xfrm>
          <a:off x="8096521" y="1202018"/>
          <a:ext cx="3043504" cy="38846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17.2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HĐPV 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v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à h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ỗ trợ người học cũng như hệ thống g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.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sát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ngư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ời học </a:t>
          </a:r>
          <a:r>
            <a:rPr lang="vi-VN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được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 </a:t>
          </a:r>
          <a:r>
            <a:rPr lang="vi-VN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triển khai 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để đ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áp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 </a:t>
          </a:r>
          <a:r>
            <a:rPr lang="vi-VN" sz="2400" kern="1200" dirty="0">
              <a:latin typeface="Arial" pitchFamily="34" charset="0"/>
              <a:cs typeface="Arial" pitchFamily="34" charset="0"/>
            </a:rPr>
            <a:t>ứng nhu cầu của c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ác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BLQ</a:t>
          </a:r>
          <a:endParaRPr lang="en-US" sz="2200" kern="1200" dirty="0">
            <a:solidFill>
              <a:srgbClr val="00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8542232" y="1770906"/>
        <a:ext cx="2152082" cy="2746837"/>
      </dsp:txXfrm>
    </dsp:sp>
    <dsp:sp modelId="{D5A9ED3A-41B6-4C11-88D7-A98EB97E855C}">
      <dsp:nvSpPr>
        <dsp:cNvPr id="0" name=""/>
        <dsp:cNvSpPr/>
      </dsp:nvSpPr>
      <dsp:spPr>
        <a:xfrm>
          <a:off x="2415580" y="4040169"/>
          <a:ext cx="6443588" cy="2260773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</a:t>
          </a:r>
          <a:r>
            <a:rPr lang="vi-VN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vi-VN" sz="2400" b="1" i="1" kern="1200" dirty="0">
              <a:solidFill>
                <a:srgbClr val="FF0000"/>
              </a:solidFill>
            </a:rPr>
            <a:t>. </a:t>
          </a:r>
          <a:r>
            <a:rPr lang="en-US" sz="2400" kern="1200" dirty="0" err="1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Các</a:t>
          </a:r>
          <a:r>
            <a:rPr lang="en-US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HĐPV </a:t>
          </a:r>
          <a:r>
            <a:rPr lang="vi-VN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v</a:t>
          </a:r>
          <a:r>
            <a:rPr lang="en-US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à h</a:t>
          </a:r>
          <a:r>
            <a:rPr lang="vi-VN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ỗ trợ người học cũng như hệ thống g</a:t>
          </a:r>
          <a:r>
            <a:rPr lang="en-US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.</a:t>
          </a:r>
          <a:r>
            <a:rPr lang="en-US" sz="2400" kern="1200" dirty="0" err="1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sát</a:t>
          </a:r>
          <a:r>
            <a:rPr lang="en-US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en-US" sz="2400" kern="1200" dirty="0" err="1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ngư</a:t>
          </a:r>
          <a:r>
            <a:rPr lang="vi-VN" sz="2400" kern="1200" dirty="0">
              <a:solidFill>
                <a:schemeClr val="dk1"/>
              </a:solidFill>
              <a:latin typeface="Arial" pitchFamily="34" charset="0"/>
              <a:ea typeface="+mn-ea"/>
              <a:cs typeface="Arial" pitchFamily="34" charset="0"/>
            </a:rPr>
            <a:t>ời học </a:t>
          </a:r>
          <a:r>
            <a:rPr lang="vi-VN" sz="2400" b="1" kern="1200" dirty="0">
              <a:solidFill>
                <a:srgbClr val="0000FF"/>
              </a:solidFill>
              <a:latin typeface="Arial" pitchFamily="34" charset="0"/>
              <a:ea typeface="+mn-ea"/>
              <a:cs typeface="Arial" pitchFamily="34" charset="0"/>
            </a:rPr>
            <a:t>được r</a:t>
          </a:r>
          <a:r>
            <a:rPr lang="en-US" sz="2400" b="1" kern="1200" dirty="0">
              <a:solidFill>
                <a:srgbClr val="0000FF"/>
              </a:solidFill>
              <a:latin typeface="Arial" pitchFamily="34" charset="0"/>
              <a:ea typeface="+mn-ea"/>
              <a:cs typeface="Arial" pitchFamily="34" charset="0"/>
            </a:rPr>
            <a:t>à </a:t>
          </a:r>
          <a:r>
            <a:rPr lang="en-US" sz="2400" b="1" kern="1200" dirty="0" err="1">
              <a:solidFill>
                <a:srgbClr val="0000FF"/>
              </a:solidFill>
              <a:latin typeface="Arial" pitchFamily="34" charset="0"/>
              <a:ea typeface="+mn-ea"/>
              <a:cs typeface="Arial" pitchFamily="34" charset="0"/>
            </a:rPr>
            <a:t>soát</a:t>
          </a:r>
          <a:endParaRPr lang="en-US" sz="2400" b="1" kern="1200" dirty="0">
            <a:solidFill>
              <a:srgbClr val="0000FF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3359222" y="4371252"/>
        <a:ext cx="4556304" cy="1598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AE0AFC5B-9986-D423-ACF7-AFD7C829D7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AF7AC0B-CD08-FF00-963B-A31BB86CBF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13434-5366-4F32-965A-1756D24C4D87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00C728-169F-D724-B72F-EF6613908A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B7AC7EC-D4B1-7A76-7465-9E0BA2A273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A2314-31E5-47F5-A820-E4C5E9E56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7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214FBA-4C38-4640-9CEA-BD7F33148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5F5960-9835-4CCB-B114-950E1AAA4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D9F827-1343-46BE-BF96-72906E21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0CD15F-5841-41E7-8169-3AA17DFD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ED5F75-9B26-41DE-ACA2-34936034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8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B432A-EAB9-4D6C-810F-AE51D139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D80584-FB25-4E1F-9946-D12359762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C2C725-04A4-406A-9681-CDE201F2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B170DE-D506-476E-BB48-F2808B89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A98181-D9DC-44EC-8B15-56AD3A2D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662E69-60F3-43F0-BFEB-278EB4954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4D7BB0-4325-45FD-A745-89070B595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1B5230-5649-4935-B79C-409438AA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31863E-3105-45B3-B9C5-B16E3EDA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5DB6F4-F717-40A7-AEED-E6E8616F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0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345A9-1B0A-4757-8812-A6CD2C7F1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D89AC-898C-47D7-B723-B1B4A1201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2EEF26-061D-438A-91DD-982D1B28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76F29F-68CC-4A37-BC5C-D0085A5E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DCE4C2-C3A4-44B1-ADE2-74799961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FDB901-98F8-4C7F-B04E-5FEA49092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39109B8-5604-45D4-8C39-A0058719A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47CF98-61E2-48B7-AEE0-ED9EAB24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521BF7-C2BA-4562-88E5-04B7675F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AE64F3-DEF0-4420-9133-5B4A4F8F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8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73A3C4-A6DC-4637-BB7A-337C937F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B6122E-0E3E-4DB4-BBBB-417E65E7C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F2DF35-BFD4-49DD-A50C-23966662A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D86D3E-0F85-4C69-935C-2904D891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419B32-1072-4842-8066-AA798AD72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2F07A4-EC4D-466F-8239-4823823D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2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7A9E0F-C47E-4C45-B4F3-8345ABB9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AD4D1C-9E5F-40F7-A46B-D8643523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B25ECA-CF02-4585-853B-7C8DFC024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62216E3-3D59-4EF6-B7DA-8FA871BC1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559CE1E-A5BA-4543-BE92-D2D0CEED4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F81FA3-4440-4BDB-AC26-3A1AE49DF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04E8E83-F6BB-4017-9BA2-8CEA7653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1E1405-5E06-4221-8D9D-1303645E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1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5DB327-276A-4096-A175-0F6EBEBC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6056A07-7F85-4F39-BFB6-F7204E47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3406084-CB1A-4C11-9EC2-A91DDED7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3C574E-0536-446B-A3A6-79006037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7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E060685-15E4-4ECA-80A9-22E3D07C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048F49-9C48-47D3-83CD-4DBD80A1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B4A699-923B-44AF-A2C8-6C562203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ED9E17-F884-4CC4-9FC7-849C9BBD7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198E59-4C8E-4A90-A297-A9FC64AFB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43A849-CC30-481F-9126-DCDAFB900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288B03-FAC5-468A-B689-930924B4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B29CDF-12BD-4A15-857F-A68B566D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31177C-D7FE-4A4E-8008-D4781E86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7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7D5890-59BD-4392-A1A0-3EC506F6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846A370-176C-4766-BB51-FA9BC49A7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87094E9-A926-4248-BE41-D14277958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E7B038-7C7B-437D-B7F7-6FE338D4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554E5A-8801-43DD-83F6-EB1324AEB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D6DCF1-3A6A-4D70-A959-089BF579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7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39CB85-7727-419D-8C09-4F625089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91F24F-D82A-423D-8F6D-DB5858273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3E1430-3D87-402C-AD03-DCE7CF004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7628AF-16B6-461A-9E51-81CCB6844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55DD16-B25A-4B52-AB41-4C23B9343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F0440B-79F4-4103-902E-A1C52775E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34294"/>
            <a:ext cx="9308841" cy="254725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  <a:latin typeface="+mn-lt"/>
              </a:rPr>
              <a:t>TIÊU CHÍ , MỐC CHUẨN, MC LƯU Ý ĐỐI VỚI BC TĐG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  <a:latin typeface="+mn-lt"/>
              </a:rPr>
              <a:t>TIÊU CHUẨN 17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9A34E8-0EF0-4A93-AE26-B7AAA988C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7265" y="3429000"/>
            <a:ext cx="9144000" cy="254725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4600" b="1" dirty="0" err="1"/>
              <a:t>Báo</a:t>
            </a:r>
            <a:r>
              <a:rPr lang="en-US" sz="4600" b="1" dirty="0"/>
              <a:t> </a:t>
            </a:r>
            <a:r>
              <a:rPr lang="en-US" sz="4600" b="1" dirty="0" err="1"/>
              <a:t>cáo</a:t>
            </a:r>
            <a:r>
              <a:rPr lang="en-US" sz="4600" b="1" dirty="0"/>
              <a:t>: PGS.TS. Lê </a:t>
            </a:r>
            <a:r>
              <a:rPr lang="en-US" sz="4600" b="1" dirty="0" err="1"/>
              <a:t>Thị</a:t>
            </a:r>
            <a:r>
              <a:rPr lang="en-US" sz="4600" b="1" dirty="0"/>
              <a:t> </a:t>
            </a:r>
            <a:r>
              <a:rPr lang="en-US" sz="4600" b="1" dirty="0" err="1"/>
              <a:t>Tuyết</a:t>
            </a:r>
            <a:r>
              <a:rPr lang="en-US" sz="4600" b="1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</a:p>
        </p:txBody>
      </p:sp>
    </p:spTree>
    <p:extLst>
      <p:ext uri="{BB962C8B-B14F-4D97-AF65-F5344CB8AC3E}">
        <p14:creationId xmlns:p14="http://schemas.microsoft.com/office/powerpoint/2010/main" val="4053919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ABEE0-68AF-4EFC-9CD4-BE832B18E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225"/>
            <a:ext cx="10515600" cy="246022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5300" b="1" dirty="0">
                <a:solidFill>
                  <a:srgbClr val="3333FF"/>
                </a:solidFill>
                <a:latin typeface="+mn-lt"/>
              </a:rPr>
              <a:t>Xin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chân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thành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cảm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ơn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các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Quý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Thày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/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Cô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400" b="1" dirty="0">
                <a:solidFill>
                  <a:srgbClr val="3333FF"/>
                </a:solidFill>
              </a:rPr>
              <a:t/>
            </a:r>
            <a:br>
              <a:rPr lang="en-US" sz="5400" b="1" dirty="0">
                <a:solidFill>
                  <a:srgbClr val="3333FF"/>
                </a:solidFill>
              </a:rPr>
            </a:br>
            <a:r>
              <a:rPr lang="en-US" sz="5400" b="1" dirty="0" err="1">
                <a:solidFill>
                  <a:srgbClr val="3333FF"/>
                </a:solidFill>
              </a:rPr>
              <a:t>chú</a:t>
            </a:r>
            <a:r>
              <a:rPr lang="en-US" sz="5400" b="1" dirty="0">
                <a:solidFill>
                  <a:srgbClr val="3333FF"/>
                </a:solidFill>
              </a:rPr>
              <a:t> ý </a:t>
            </a:r>
            <a:r>
              <a:rPr lang="en-US" sz="5400" b="1" dirty="0" err="1">
                <a:solidFill>
                  <a:srgbClr val="3333FF"/>
                </a:solidFill>
              </a:rPr>
              <a:t>lắng</a:t>
            </a:r>
            <a:r>
              <a:rPr lang="en-US" sz="5400" b="1" dirty="0">
                <a:solidFill>
                  <a:srgbClr val="3333FF"/>
                </a:solidFill>
              </a:rPr>
              <a:t> </a:t>
            </a:r>
            <a:r>
              <a:rPr lang="en-US" sz="5400" b="1" dirty="0" err="1">
                <a:solidFill>
                  <a:srgbClr val="3333FF"/>
                </a:solidFill>
              </a:rPr>
              <a:t>nghe</a:t>
            </a:r>
            <a:endParaRPr lang="en-US" sz="5400" b="1" dirty="0">
              <a:solidFill>
                <a:srgbClr val="3333FF"/>
              </a:solidFill>
            </a:endParaRPr>
          </a:p>
        </p:txBody>
      </p:sp>
      <p:pic>
        <p:nvPicPr>
          <p:cNvPr id="8" name="Content Placeholder 7" descr="Question mark against red wall">
            <a:extLst>
              <a:ext uri="{FF2B5EF4-FFF2-40B4-BE49-F238E27FC236}">
                <a16:creationId xmlns:a16="http://schemas.microsoft.com/office/drawing/2014/main" xmlns="" id="{C94FCA7B-CE3B-4525-9437-4396EFDDF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705" y="1950315"/>
            <a:ext cx="7198336" cy="4351338"/>
          </a:xfrm>
        </p:spPr>
      </p:pic>
    </p:spTree>
    <p:extLst>
      <p:ext uri="{BB962C8B-B14F-4D97-AF65-F5344CB8AC3E}">
        <p14:creationId xmlns:p14="http://schemas.microsoft.com/office/powerpoint/2010/main" val="359283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2B5C30-9B6E-917D-7797-44038CCF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415"/>
            <a:ext cx="10515600" cy="751642"/>
          </a:xfrm>
        </p:spPr>
        <p:txBody>
          <a:bodyPr>
            <a:normAutofit fontScale="90000"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TC 17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1312DD1-98F2-0771-6741-2E20DEB410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905072"/>
              </p:ext>
            </p:extLst>
          </p:nvPr>
        </p:nvGraphicFramePr>
        <p:xfrm>
          <a:off x="97435" y="879057"/>
          <a:ext cx="11997129" cy="5613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Bent-Up 5">
            <a:extLst>
              <a:ext uri="{FF2B5EF4-FFF2-40B4-BE49-F238E27FC236}">
                <a16:creationId xmlns:a16="http://schemas.microsoft.com/office/drawing/2014/main" xmlns="" id="{955A2B80-26C9-FFEA-162E-A451ACD3B92A}"/>
              </a:ext>
            </a:extLst>
          </p:cNvPr>
          <p:cNvSpPr/>
          <p:nvPr/>
        </p:nvSpPr>
        <p:spPr>
          <a:xfrm rot="5400000">
            <a:off x="2578424" y="5626059"/>
            <a:ext cx="810689" cy="922941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16564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7BE7943-38E3-4F92-8426-C7506BA30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205941"/>
              </p:ext>
            </p:extLst>
          </p:nvPr>
        </p:nvGraphicFramePr>
        <p:xfrm>
          <a:off x="635360" y="363894"/>
          <a:ext cx="11244943" cy="6494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xmlns="" id="{4A4B8C6F-C37C-2A43-0238-AC2286E36B63}"/>
              </a:ext>
            </a:extLst>
          </p:cNvPr>
          <p:cNvSpPr/>
          <p:nvPr/>
        </p:nvSpPr>
        <p:spPr>
          <a:xfrm>
            <a:off x="103031" y="1330664"/>
            <a:ext cx="3412901" cy="458073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b="1" dirty="0">
                <a:solidFill>
                  <a:srgbClr val="CC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17.4</a:t>
            </a:r>
            <a:r>
              <a:rPr lang="en-US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HĐPV</a:t>
            </a:r>
            <a:endParaRPr lang="en-US" sz="2400" dirty="0"/>
          </a:p>
          <a:p>
            <a:r>
              <a:rPr lang="vi-VN" sz="2400" dirty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à h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ỗ trợ người học cũng như hệ thống 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sát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ngư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ời học được </a:t>
            </a:r>
            <a:r>
              <a:rPr lang="vi-V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cải tiến 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để đ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ứng nhu cầu v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à s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ự h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ài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lòng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c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ủa c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ác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BLQ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9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6" y="250480"/>
            <a:ext cx="11234057" cy="10760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defTabSz="889000">
              <a:spcAft>
                <a:spcPct val="35000"/>
              </a:spcAft>
            </a:pP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 17.1: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k</a:t>
            </a:r>
            <a:r>
              <a: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ế hoạch triển khai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HĐPV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à h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ỗ trợ người học cũng như hệ thống 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ngư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ời 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79613"/>
              </p:ext>
            </p:extLst>
          </p:nvPr>
        </p:nvGraphicFramePr>
        <p:xfrm>
          <a:off x="223934" y="1553164"/>
          <a:ext cx="11740539" cy="513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920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194459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5937160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411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Mốc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chuẩn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Minh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chứng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6805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Có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kế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hoạch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triển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khai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HĐPV </a:t>
                      </a:r>
                      <a:r>
                        <a:rPr lang="en-GB" sz="20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0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hỗ</a:t>
                      </a:r>
                      <a:r>
                        <a:rPr lang="en-GB" sz="20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trợ</a:t>
                      </a:r>
                      <a:r>
                        <a:rPr lang="en-GB" sz="20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NH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Có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kế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hoạch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triển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khai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hệ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thống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</a:t>
                      </a:r>
                      <a:r>
                        <a:rPr lang="en-GB" sz="20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ám</a:t>
                      </a:r>
                      <a:r>
                        <a:rPr lang="en-GB" sz="20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sát</a:t>
                      </a:r>
                      <a:r>
                        <a:rPr lang="en-GB" sz="20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70510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Có quy chế/quy định/văn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bản về việc triển khai các 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HĐPV,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HTNH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lvl="0" indent="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70510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Có 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kế hoạch thực hiện và phân công trách nhiệm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cụ thể cho các đơn vị/cá nhân trong việc triển khai các 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HĐPV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và 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HTNH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lvl="0" indent="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70510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Có </a:t>
                      </a:r>
                      <a:r>
                        <a:rPr lang="vi-VN" sz="20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hệ thống g</a:t>
                      </a: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r>
                        <a:rPr lang="vi-VN" sz="20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sát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NH (phần mềm quản lý; CSDL đánh giá tiến trình học tập, 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KQHT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và 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NC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của NH; thanh tra đào tạo,…).</a:t>
                      </a:r>
                      <a:endParaRPr lang="en-U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lvl="0" indent="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70510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</a:t>
                      </a:r>
                      <a:r>
                        <a:rPr lang="vi-VN" sz="2000" b="1" kern="12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Có bộ tiêu chí đánh giá năng lực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của đội ngũ cán bộ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nhân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viên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hỗ trợ; đo lường và đánh giá mức độ hài lòng về các dịch vụ hỗ trợ.</a:t>
                      </a:r>
                      <a:endParaRPr lang="en-U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270510" algn="just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vi-VN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Quy chế/quy định/danh mục về việc triển khai các 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HĐPV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và hỗ trợ NH (tư vấn đào tạo, hoạt động ngoại khóa, xử lý khiếu nại, hỗ trợ 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SV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kém và 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SV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có hoàn cảnh khó khăn và các dịch vụ hỗ trợ khác)*.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Minh chứng về các hệ thống giám sát NH*.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kế hoạch thực hiện và phân công trách nhiệm cụ thể cho các đơn vị/cá nhân trong việc triển khai các 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HĐPV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hỗ trợ và giám sát NH.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Hệ thống quản lý đào tạo, phần mềm q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lý đào tạo.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CSDLcó k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quả đánh giá NH trong cả tiến trình học tập.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tiêu chí đánh giá năng lực của đội ngũ cán bộ hỗ trợ; kế hoạch/phương pháp đo lường và đánh giá mức độ hài lòng về dịch vụ hỗ trợ*.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1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158621"/>
            <a:ext cx="11758280" cy="1091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defTabSz="889000">
              <a:spcAft>
                <a:spcPct val="35000"/>
              </a:spcAft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17.2</a:t>
            </a:r>
            <a:r>
              <a:rPr lang="en-US" sz="2800" b="1" i="1" dirty="0"/>
              <a:t>. </a:t>
            </a:r>
            <a:r>
              <a:rPr lang="en-US" sz="2800" dirty="0"/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phục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vụ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à h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ỗ trợ người học cũng như hệ thống </a:t>
            </a:r>
            <a:r>
              <a: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sát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ngư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ời học </a:t>
            </a:r>
            <a:r>
              <a:rPr lang="vi-VN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triển khai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để đ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ứng nhu cầu của c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BLQ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231093"/>
              </p:ext>
            </p:extLst>
          </p:nvPr>
        </p:nvGraphicFramePr>
        <p:xfrm>
          <a:off x="270588" y="1383527"/>
          <a:ext cx="11625043" cy="529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832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3713318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5700893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386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Mốc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chuẩn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Minh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chứng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793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hđpv</a:t>
                      </a:r>
                      <a:r>
                        <a:rPr lang="en-GB" sz="2000" b="1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hỗ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trợ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triển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khai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đáp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ứng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nhu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cầu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của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BLQ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hệ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thống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giám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sát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triển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khai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đáp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ứng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nhu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cầu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của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BLQ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 đơn vị chịu trách nhiệm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tư vấn, dịch vụ hỗ trợ học tập cho NH; có đội ngũ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cán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bộ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nhân viên hỗ trợ có đủ trình độ tư vấn, hỗ trợ NH.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 triển khai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hđpv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và hỗ trợ NH.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Có triển khai các hoạt động </a:t>
                      </a: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giám sát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tiến trình học tập và hiệu quả học tập của NH.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 khảo sát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NH về hiệu quả của các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hđpv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hỗ trợ và giám sát.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quyết định thành lập và phân công nhiệm vụ các đơn vị tư vấn, cung cấp dịch vụ hỗ trợ NH*.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Minh chứng về cán bộ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nhân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viên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hỗ trợ và phục vụ có đủ năng lực, trình độ.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spc="-4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Sổ theo dõi hoạt động của các đơn vị phục vụ, hỗ trợ.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spc="-4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Kết quả theo dõi tiến trình và kết quả học tập của NH*.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spc="-4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Danh sách NH tham gia vào các câu lạc bộ, các nhóm nghiên cứu, các hoạt động ngoại khóa, cuộc thi, ...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Danh sách, quyết định thành lập các câu lạc bộ, hội nhóm.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kế hoạch, minh chứng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về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tổ chức các hoạt động ngoại khóa cho NH.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Phản hồi của NH về hiệu quả của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hđpv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hỗ trợ và giám sát.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56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96" y="184173"/>
            <a:ext cx="11952412" cy="128073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4000" b="1" i="1" dirty="0">
                <a:solidFill>
                  <a:srgbClr val="FF0000"/>
                </a:solidFill>
              </a:rPr>
              <a:t>. </a:t>
            </a:r>
            <a:r>
              <a:rPr lang="en-US" sz="40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40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HĐPV </a:t>
            </a:r>
            <a:r>
              <a:rPr lang="vi-VN" sz="40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40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à h</a:t>
            </a:r>
            <a:r>
              <a:rPr lang="vi-VN" sz="40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ỗ trợ người học cũng như hệ thống g</a:t>
            </a:r>
            <a:r>
              <a:rPr lang="en-US" sz="40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40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sát</a:t>
            </a:r>
            <a:r>
              <a:rPr lang="en-US" sz="40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ngư</a:t>
            </a:r>
            <a:r>
              <a:rPr lang="vi-VN" sz="40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ời học </a:t>
            </a:r>
            <a:r>
              <a:rPr lang="vi-VN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được r</a:t>
            </a:r>
            <a:r>
              <a:rPr lang="en-US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à </a:t>
            </a:r>
            <a:r>
              <a:rPr lang="en-US" sz="4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soát</a:t>
            </a:r>
            <a:endParaRPr lang="en-US" sz="4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315003"/>
              </p:ext>
            </p:extLst>
          </p:nvPr>
        </p:nvGraphicFramePr>
        <p:xfrm>
          <a:off x="307910" y="1749905"/>
          <a:ext cx="11719198" cy="4743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347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742185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4737666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16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hoạt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động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phục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vụ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hỗ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trợ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rà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soát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Hệ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thống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giám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sát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rà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soát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Thực hiện rà soát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đánh giá định kỳ chất lượng các </a:t>
                      </a:r>
                      <a:r>
                        <a:rPr lang="en-US" sz="2400" b="1" dirty="0">
                          <a:latin typeface="Arial" pitchFamily="34" charset="0"/>
                          <a:cs typeface="Arial" pitchFamily="34" charset="0"/>
                        </a:rPr>
                        <a:t>HĐPV</a:t>
                      </a:r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và hỗ trợ NH và </a:t>
                      </a: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 kế hoạch cải tiến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chất lượng sau rà soát.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Thực hiện rà soát, đánh giá định kỳ hiệu quả của hệ thống </a:t>
                      </a: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giám sát NH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và có kế hoạch cải tiến chất lượng sau rà soát.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Quy chế/quy định/biên bản họp về việc triển khai rà soát, đánh giá các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hđpv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và hỗ trợ NH, giám sát NH*.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kết quả thanh tra/kiểm tra </a:t>
                      </a:r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HĐPV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và hỗ trợ NH, giám sát NH*.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kết quả đánh giá năng lực của đội ngũ cán bộ hỗ trợ; các mức độ hài lòng về dịch vụ hỗ trợ*.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5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177283"/>
            <a:ext cx="12027108" cy="9499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en-US" sz="3100" b="1" dirty="0">
                <a:solidFill>
                  <a:srgbClr val="CC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17.4</a:t>
            </a:r>
            <a:r>
              <a:rPr lang="en-US" sz="3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HĐPV</a:t>
            </a:r>
            <a:r>
              <a:rPr lang="en-US" sz="3100" dirty="0"/>
              <a:t> </a:t>
            </a:r>
            <a:r>
              <a:rPr lang="vi-VN" sz="3100" dirty="0">
                <a:latin typeface="Arial" pitchFamily="34" charset="0"/>
                <a:cs typeface="Arial" pitchFamily="34" charset="0"/>
              </a:rPr>
              <a:t>v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à h</a:t>
            </a:r>
            <a:r>
              <a:rPr lang="vi-VN" sz="3100" dirty="0">
                <a:latin typeface="Arial" pitchFamily="34" charset="0"/>
                <a:cs typeface="Arial" pitchFamily="34" charset="0"/>
              </a:rPr>
              <a:t>ỗ trợ người học cũng như hệ thống g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sát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ngư</a:t>
            </a:r>
            <a:r>
              <a:rPr lang="vi-VN" sz="3100" dirty="0">
                <a:latin typeface="Arial" pitchFamily="34" charset="0"/>
                <a:cs typeface="Arial" pitchFamily="34" charset="0"/>
              </a:rPr>
              <a:t>ời học được </a:t>
            </a:r>
            <a:r>
              <a:rPr lang="vi-VN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cải tiến </a:t>
            </a:r>
            <a:r>
              <a:rPr lang="vi-VN" sz="3100" dirty="0">
                <a:latin typeface="Arial" pitchFamily="34" charset="0"/>
                <a:cs typeface="Arial" pitchFamily="34" charset="0"/>
              </a:rPr>
              <a:t>để đ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 </a:t>
            </a:r>
            <a:r>
              <a:rPr lang="vi-VN" sz="3100" dirty="0">
                <a:latin typeface="Arial" pitchFamily="34" charset="0"/>
                <a:cs typeface="Arial" pitchFamily="34" charset="0"/>
              </a:rPr>
              <a:t>ứng nhu cầu v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à s</a:t>
            </a:r>
            <a:r>
              <a:rPr lang="vi-VN" sz="3100" dirty="0">
                <a:latin typeface="Arial" pitchFamily="34" charset="0"/>
                <a:cs typeface="Arial" pitchFamily="34" charset="0"/>
              </a:rPr>
              <a:t>ự h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ài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lòng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c</a:t>
            </a:r>
            <a:r>
              <a:rPr lang="vi-VN" sz="3100" dirty="0">
                <a:latin typeface="Arial" pitchFamily="34" charset="0"/>
                <a:cs typeface="Arial" pitchFamily="34" charset="0"/>
              </a:rPr>
              <a:t>ủa c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ác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BLQ</a:t>
            </a:r>
            <a:endParaRPr lang="en-US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997873"/>
              </p:ext>
            </p:extLst>
          </p:nvPr>
        </p:nvGraphicFramePr>
        <p:xfrm>
          <a:off x="242596" y="1240970"/>
          <a:ext cx="11747240" cy="4903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1517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636394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4069329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6236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Y.C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2096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HĐPV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hỗ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trợ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NH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cải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tiến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đáp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ứng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nhu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cầu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sự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hài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lòng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của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BLQ.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Hệ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thống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giám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sá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NH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cải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tiến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đáp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ứng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nhu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cầu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sự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hài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lòng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của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BLQ.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 các chỉ số cải thiện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về chất lượng các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HĐPV</a:t>
                      </a:r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và hỗ trợ NH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Có các chỉ số cải thiện về phần mềm quản lý NH, CSDL về </a:t>
                      </a: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kết quả đánh giá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NH, hệ thống cố vấn học tập,….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 nhất </a:t>
                      </a:r>
                      <a:r>
                        <a:rPr lang="vi-VN" sz="24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75%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số NH, cựu NH (được khảo sát) </a:t>
                      </a:r>
                      <a:r>
                        <a:rPr lang="vi-VN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hài lòng về các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HĐPV </a:t>
                      </a:r>
                      <a:r>
                        <a:rPr lang="vi-VN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à hỗ trợ, hệ thống </a:t>
                      </a:r>
                      <a:r>
                        <a:rPr lang="vi-VN" sz="24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giám sát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NH.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chỉ số cải thiện về chất lượng các </a:t>
                      </a:r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HĐPV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và hỗ trợ NH*.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chỉ số cải thiện về phần mềm quản lý NH, CSDL về kết quả đánh giá NH, hệ thống cố vấn học tập,… cho NH*.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CSDL (phiếu khảo sát, dữ liệu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k.sát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gốc, báo cáo kết quả k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sát) về đánh giá của NH đối với các </a:t>
                      </a:r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HĐPV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và hỗ trợ, hệ thống giám sát NH*.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3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9B9DBA8-8403-65CD-2846-E8AE165C71A6}"/>
              </a:ext>
            </a:extLst>
          </p:cNvPr>
          <p:cNvSpPr txBox="1"/>
          <p:nvPr/>
        </p:nvSpPr>
        <p:spPr>
          <a:xfrm>
            <a:off x="158621" y="664140"/>
            <a:ext cx="10403633" cy="5529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indent="457200" algn="just">
              <a:lnSpc>
                <a:spcPts val="2400"/>
              </a:lnSpc>
              <a:spcAft>
                <a:spcPts val="800"/>
              </a:spcAft>
            </a:pP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luôn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trọng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phục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vụ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chuyên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hoàn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thân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ứng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hơn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ngừng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khẳng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lý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phục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vụ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nếp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chủ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trương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Đảng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luật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phủ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Ngân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Nam,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rèn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cứu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khoa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(NCKH)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luôn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nhiều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dịch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vụ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cụ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vụ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Khoa,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sở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khai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 467]. </a:t>
            </a:r>
          </a:p>
          <a:p>
            <a:pPr>
              <a:lnSpc>
                <a:spcPts val="2400"/>
              </a:lnSpc>
            </a:pP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như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lý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Khoa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chuyên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Quốc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cứu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</a:p>
          <a:p>
            <a:pPr indent="457200" algn="just">
              <a:lnSpc>
                <a:spcPts val="24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toán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toán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bổng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khen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thưởng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</a:t>
            </a:r>
          </a:p>
          <a:p>
            <a:pPr>
              <a:lnSpc>
                <a:spcPts val="2400"/>
              </a:lnSpc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trị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sở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bị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lý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đảm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phục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vụ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gồm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mở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cửa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B13EA4D-0F16-4E6A-69FE-C2FE52B8B420}"/>
              </a:ext>
            </a:extLst>
          </p:cNvPr>
          <p:cNvSpPr txBox="1"/>
          <p:nvPr/>
        </p:nvSpPr>
        <p:spPr>
          <a:xfrm>
            <a:off x="10982131" y="578498"/>
            <a:ext cx="1129004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1800" dirty="0">
                <a:effectLst/>
                <a:ea typeface="Arial" panose="020B0604020202020204" pitchFamily="34" charset="0"/>
              </a:rPr>
              <a:t>Có quy chế/quy định/văn bản</a:t>
            </a:r>
            <a:r>
              <a:rPr lang="en-US" sz="1800" dirty="0">
                <a:effectLst/>
                <a:ea typeface="Arial" panose="020B0604020202020204" pitchFamily="34" charset="0"/>
              </a:rPr>
              <a:t>; </a:t>
            </a:r>
          </a:p>
          <a:p>
            <a:r>
              <a:rPr lang="vi-VN" sz="1800" dirty="0">
                <a:effectLst/>
                <a:ea typeface="Arial" panose="020B0604020202020204" pitchFamily="34" charset="0"/>
              </a:rPr>
              <a:t>Có kế hoạch thực hiện và phân công trách nhiệm cụ thể cho các đơn vị</a:t>
            </a:r>
            <a:r>
              <a:rPr lang="en-US" sz="1800" dirty="0">
                <a:effectLst/>
                <a:ea typeface="Arial" panose="020B0604020202020204" pitchFamily="34" charset="0"/>
              </a:rPr>
              <a:t> </a:t>
            </a:r>
            <a:r>
              <a:rPr lang="en-US" dirty="0"/>
              <a:t>17.1</a:t>
            </a:r>
          </a:p>
        </p:txBody>
      </p:sp>
    </p:spTree>
    <p:extLst>
      <p:ext uri="{BB962C8B-B14F-4D97-AF65-F5344CB8AC3E}">
        <p14:creationId xmlns:p14="http://schemas.microsoft.com/office/powerpoint/2010/main" val="392970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7C85DA5-FA43-F06F-0FA1-820AB05A4798}"/>
              </a:ext>
            </a:extLst>
          </p:cNvPr>
          <p:cNvSpPr txBox="1"/>
          <p:nvPr/>
        </p:nvSpPr>
        <p:spPr>
          <a:xfrm>
            <a:off x="0" y="382555"/>
            <a:ext cx="11915192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sở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nhiều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dịch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vụ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cũng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như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khai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ứng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Trước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bước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đủ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chi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nội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dung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chương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khóa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 343].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đây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tượng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đặc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biệt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 226]. </a:t>
            </a:r>
          </a:p>
          <a:p>
            <a:pPr algn="just"/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thiệu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thủ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tục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cuốn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Sổ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 19].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…. </a:t>
            </a:r>
          </a:p>
          <a:p>
            <a:pPr indent="457200" algn="just"/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Trạm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xuyên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vấn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sức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khỏe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cứu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tai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nạn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sức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khỏe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thuốc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vấn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lý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SV.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sức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khỏe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Trạm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QLNH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hỗ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đăng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ký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thân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SV …</a:t>
            </a:r>
          </a:p>
          <a:p>
            <a:pPr indent="457200" algn="just"/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Đoàn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luôn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xây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nhằm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vụ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trị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sân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chơi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phong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đoàn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câu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ĐTN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HSV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lý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càng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tang….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5BD5B26-960B-029C-A277-CF3B45609C0D}"/>
              </a:ext>
            </a:extLst>
          </p:cNvPr>
          <p:cNvSpPr txBox="1"/>
          <p:nvPr/>
        </p:nvSpPr>
        <p:spPr>
          <a:xfrm>
            <a:off x="4124130" y="6152279"/>
            <a:ext cx="6951306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 đơn vị chịu trách nhiệm tư vấn, dịch vụ hỗ trợ học tập cho NH; có đội ngũ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;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Có triển khai các hoạt động phục vụ và hỗ trợ 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17.2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3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6B25285A68052C46A2090FE694600705" ma:contentTypeVersion="10" ma:contentTypeDescription="Tạo tài liệu mới." ma:contentTypeScope="" ma:versionID="dc0b6eb2e2109c371cc696be867522fa">
  <xsd:schema xmlns:xsd="http://www.w3.org/2001/XMLSchema" xmlns:xs="http://www.w3.org/2001/XMLSchema" xmlns:p="http://schemas.microsoft.com/office/2006/metadata/properties" xmlns:ns2="230cc20b-92d0-4bdf-892c-58e517b91ea5" xmlns:ns3="e29350eb-b09c-4c27-9ad1-018f79bc2ccd" targetNamespace="http://schemas.microsoft.com/office/2006/metadata/properties" ma:root="true" ma:fieldsID="fab878b398c2cd97f59725b4427bfbfa" ns2:_="" ns3:_="">
    <xsd:import namespace="230cc20b-92d0-4bdf-892c-58e517b91ea5"/>
    <xsd:import namespace="e29350eb-b09c-4c27-9ad1-018f79bc2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cc20b-92d0-4bdf-892c-58e517b91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Thẻ Hình ảnh" ma:readOnly="false" ma:fieldId="{5cf76f15-5ced-4ddc-b409-7134ff3c332f}" ma:taxonomyMulti="true" ma:sspId="0277f367-8423-4874-94e4-b0a6b4dec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350eb-b09c-4c27-9ad1-018f79bc2cc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ba00d0-3403-495f-bcc5-9f24da7a5d2b}" ma:internalName="TaxCatchAll" ma:showField="CatchAllData" ma:web="e29350eb-b09c-4c27-9ad1-018f79bc2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2C5345-C064-43C7-A08D-1A182629C1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29CE6C-3ED7-4D21-B138-874674C0ED4D}"/>
</file>

<file path=docProps/app.xml><?xml version="1.0" encoding="utf-8"?>
<Properties xmlns="http://schemas.openxmlformats.org/officeDocument/2006/extended-properties" xmlns:vt="http://schemas.openxmlformats.org/officeDocument/2006/docPropsVTypes">
  <TotalTime>3656</TotalTime>
  <Words>1677</Words>
  <Application>Microsoft Office PowerPoint</Application>
  <PresentationFormat>Custom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TIÊU CHÍ , MỐC CHUẨN, MC LƯU Ý ĐỐI VỚI BC TĐG  TIÊU CHUẨN 17</vt:lpstr>
      <vt:lpstr>Vị trí  TC 17</vt:lpstr>
      <vt:lpstr>PowerPoint Presentation</vt:lpstr>
      <vt:lpstr>  TC 17.1: Có kế hoạch triển khai các HĐPV và hỗ trợ người học cũng như hệ thống g.sát người học  </vt:lpstr>
      <vt:lpstr>17.2.  Các hoạt động phục vụ  và hỗ trợ người học cũng như hệ thống g.sát người học được triển khai để đáp ứng nhu cầu của các BLQ</vt:lpstr>
      <vt:lpstr>17.3. Các HĐPV và hỗ trợ người học cũng như hệ thống g.sát người học được rà soát</vt:lpstr>
      <vt:lpstr>17.4. Các HĐPV và hỗ trợ người học cũng như hệ thống g.sát người học được cải tiến để đáp ứng nhu cầu và sự hài lòng của các BLQ</vt:lpstr>
      <vt:lpstr>PowerPoint Presentation</vt:lpstr>
      <vt:lpstr>PowerPoint Presentation</vt:lpstr>
      <vt:lpstr>Xin chân thành cảm ơn các Quý Thày/Cô  chú ý lắng nghe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yhct.daotao@gmail.com</dc:creator>
  <cp:lastModifiedBy>Linh Hoàng</cp:lastModifiedBy>
  <cp:revision>171</cp:revision>
  <dcterms:created xsi:type="dcterms:W3CDTF">2022-03-03T09:03:37Z</dcterms:created>
  <dcterms:modified xsi:type="dcterms:W3CDTF">2023-08-18T03:19:04Z</dcterms:modified>
</cp:coreProperties>
</file>