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handoutMasterIdLst>
    <p:handoutMasterId r:id="rId13"/>
  </p:handoutMasterIdLst>
  <p:sldIdLst>
    <p:sldId id="258" r:id="rId4"/>
    <p:sldId id="295" r:id="rId5"/>
    <p:sldId id="280" r:id="rId6"/>
    <p:sldId id="297" r:id="rId7"/>
    <p:sldId id="298" r:id="rId8"/>
    <p:sldId id="299" r:id="rId9"/>
    <p:sldId id="300" r:id="rId10"/>
    <p:sldId id="301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FF"/>
    <a:srgbClr val="00FFFF"/>
    <a:srgbClr val="CC0099"/>
    <a:srgbClr val="00FF00"/>
    <a:srgbClr val="FFFF00"/>
    <a:srgbClr val="E19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FE594-AED1-4FDC-A779-CA519B0FA712}" v="36" dt="2022-03-03T11:18:11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1" autoAdjust="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253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hct.daotao@gmail.com" userId="8ff8b5e2db74413e" providerId="LiveId" clId="{DC0FE594-AED1-4FDC-A779-CA519B0FA712}"/>
    <pc:docChg chg="undo custSel addSld modSld sldOrd">
      <pc:chgData name="yhct.daotao@gmail.com" userId="8ff8b5e2db74413e" providerId="LiveId" clId="{DC0FE594-AED1-4FDC-A779-CA519B0FA712}" dt="2022-03-03T11:20:16.267" v="73"/>
      <pc:docMkLst>
        <pc:docMk/>
      </pc:docMkLst>
      <pc:sldChg chg="addSp delSp modSp mod">
        <pc:chgData name="yhct.daotao@gmail.com" userId="8ff8b5e2db74413e" providerId="LiveId" clId="{DC0FE594-AED1-4FDC-A779-CA519B0FA712}" dt="2022-03-03T11:20:05.549" v="71" actId="207"/>
        <pc:sldMkLst>
          <pc:docMk/>
          <pc:sldMk cId="2615493651" sldId="261"/>
        </pc:sldMkLst>
        <pc:spChg chg="del">
          <ac:chgData name="yhct.daotao@gmail.com" userId="8ff8b5e2db74413e" providerId="LiveId" clId="{DC0FE594-AED1-4FDC-A779-CA519B0FA712}" dt="2022-03-03T11:18:29.759" v="54" actId="478"/>
          <ac:spMkLst>
            <pc:docMk/>
            <pc:sldMk cId="2615493651" sldId="261"/>
            <ac:spMk id="2" creationId="{AB86084D-AB34-49CD-8AFE-E855AC353ED2}"/>
          </ac:spMkLst>
        </pc:spChg>
        <pc:spChg chg="mod">
          <ac:chgData name="yhct.daotao@gmail.com" userId="8ff8b5e2db74413e" providerId="LiveId" clId="{DC0FE594-AED1-4FDC-A779-CA519B0FA712}" dt="2022-03-03T11:19:17.379" v="66" actId="1076"/>
          <ac:spMkLst>
            <pc:docMk/>
            <pc:sldMk cId="2615493651" sldId="261"/>
            <ac:spMk id="3" creationId="{A26BA0B4-D77A-4763-B9C6-4E62CD370D28}"/>
          </ac:spMkLst>
        </pc:spChg>
        <pc:spChg chg="add del mod">
          <ac:chgData name="yhct.daotao@gmail.com" userId="8ff8b5e2db74413e" providerId="LiveId" clId="{DC0FE594-AED1-4FDC-A779-CA519B0FA712}" dt="2022-03-03T11:20:05.549" v="71" actId="207"/>
          <ac:spMkLst>
            <pc:docMk/>
            <pc:sldMk cId="2615493651" sldId="261"/>
            <ac:spMk id="5" creationId="{4275B4A7-5E79-4773-A3AE-4656F149E318}"/>
          </ac:spMkLst>
        </pc:spChg>
      </pc:sldChg>
      <pc:sldChg chg="addSp delSp modSp new mod ord">
        <pc:chgData name="yhct.daotao@gmail.com" userId="8ff8b5e2db74413e" providerId="LiveId" clId="{DC0FE594-AED1-4FDC-A779-CA519B0FA712}" dt="2022-03-03T11:20:16.267" v="73"/>
        <pc:sldMkLst>
          <pc:docMk/>
          <pc:sldMk cId="3408682207" sldId="278"/>
        </pc:sldMkLst>
        <pc:spChg chg="del">
          <ac:chgData name="yhct.daotao@gmail.com" userId="8ff8b5e2db74413e" providerId="LiveId" clId="{DC0FE594-AED1-4FDC-A779-CA519B0FA712}" dt="2022-03-03T11:10:24.989" v="3" actId="478"/>
          <ac:spMkLst>
            <pc:docMk/>
            <pc:sldMk cId="3408682207" sldId="278"/>
            <ac:spMk id="2" creationId="{FC7E5CA5-A4FB-4C31-A882-2681D76F4BD9}"/>
          </ac:spMkLst>
        </pc:spChg>
        <pc:spChg chg="del">
          <ac:chgData name="yhct.daotao@gmail.com" userId="8ff8b5e2db74413e" providerId="LiveId" clId="{DC0FE594-AED1-4FDC-A779-CA519B0FA712}" dt="2022-03-03T11:09:21.067" v="1" actId="1032"/>
          <ac:spMkLst>
            <pc:docMk/>
            <pc:sldMk cId="3408682207" sldId="278"/>
            <ac:spMk id="3" creationId="{A28F1374-B38F-4EC7-B8C4-F1F2A9EBB79F}"/>
          </ac:spMkLst>
        </pc:spChg>
        <pc:graphicFrameChg chg="add mod modGraphic">
          <ac:chgData name="yhct.daotao@gmail.com" userId="8ff8b5e2db74413e" providerId="LiveId" clId="{DC0FE594-AED1-4FDC-A779-CA519B0FA712}" dt="2022-03-03T11:18:11.976" v="53"/>
          <ac:graphicFrameMkLst>
            <pc:docMk/>
            <pc:sldMk cId="3408682207" sldId="278"/>
            <ac:graphicFrameMk id="4" creationId="{DE19D59C-1C14-4F00-B34E-64479ED6299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2B799-56CC-4797-8C3D-F3E969DEDB3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2DAD6-730B-4312-8D15-5F6329F34EB8}">
      <dgm:prSet phldrT="[Text]" custT="1"/>
      <dgm:spPr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highlight>
                <a:srgbClr val="E19F27"/>
              </a:highlight>
            </a:rPr>
            <a:t>ĐẢM BẢO CHẤT LƯỢNG VỀ CHIẾN LƯỢC</a:t>
          </a:r>
          <a:endParaRPr lang="en-US" sz="2800" dirty="0">
            <a:highlight>
              <a:srgbClr val="E19F27"/>
            </a:highlight>
          </a:endParaRPr>
        </a:p>
      </dgm:t>
    </dgm:pt>
    <dgm:pt modelId="{377F6C1D-7F8D-4E91-96CF-0EAC5A1A4903}" type="parTrans" cxnId="{7F7FE05C-3634-4275-849C-0DA5598DF275}">
      <dgm:prSet/>
      <dgm:spPr/>
      <dgm:t>
        <a:bodyPr/>
        <a:lstStyle/>
        <a:p>
          <a:endParaRPr lang="en-US"/>
        </a:p>
      </dgm:t>
    </dgm:pt>
    <dgm:pt modelId="{6A809B21-AC9A-4414-9292-C97D96AD5521}" type="sibTrans" cxnId="{7F7FE05C-3634-4275-849C-0DA5598DF275}">
      <dgm:prSet/>
      <dgm:spPr/>
      <dgm:t>
        <a:bodyPr/>
        <a:lstStyle/>
        <a:p>
          <a:endParaRPr lang="en-US"/>
        </a:p>
      </dgm:t>
    </dgm:pt>
    <dgm:pt modelId="{8E93A28E-789A-4C61-9362-41E48F2678F7}">
      <dgm:prSet phldrT="[Text]" custT="1"/>
      <dgm:spPr/>
      <dgm:t>
        <a:bodyPr/>
        <a:lstStyle/>
        <a:p>
          <a:r>
            <a:rPr lang="en-US" sz="3200" b="1" dirty="0"/>
            <a:t>TC 13-  21</a:t>
          </a:r>
        </a:p>
      </dgm:t>
    </dgm:pt>
    <dgm:pt modelId="{966D8F74-7D9F-4E23-8DA4-FC49249C9084}" type="parTrans" cxnId="{E9024748-26CB-4F94-81AD-1AAFF39AF802}">
      <dgm:prSet/>
      <dgm:spPr/>
      <dgm:t>
        <a:bodyPr/>
        <a:lstStyle/>
        <a:p>
          <a:endParaRPr lang="en-US"/>
        </a:p>
      </dgm:t>
    </dgm:pt>
    <dgm:pt modelId="{E6FAD1E3-A44B-4B4F-97E2-E40FF5B763C1}" type="sibTrans" cxnId="{E9024748-26CB-4F94-81AD-1AAFF39AF802}">
      <dgm:prSet/>
      <dgm:spPr/>
      <dgm:t>
        <a:bodyPr/>
        <a:lstStyle/>
        <a:p>
          <a:endParaRPr lang="en-US"/>
        </a:p>
      </dgm:t>
    </dgm:pt>
    <dgm:pt modelId="{78247ABB-2245-4523-B220-B30E70EEFDAB}">
      <dgm:prSet phldrT="[Text]"/>
      <dgm:spPr/>
      <dgm:t>
        <a:bodyPr/>
        <a:lstStyle/>
        <a:p>
          <a:r>
            <a:rPr lang="en-US" b="1" dirty="0"/>
            <a:t>KẾT QUẢ HOẠT ĐỘNG</a:t>
          </a:r>
          <a:endParaRPr lang="en-US" dirty="0"/>
        </a:p>
      </dgm:t>
    </dgm:pt>
    <dgm:pt modelId="{5F7A65F3-496E-483B-840A-275A6AD10E94}" type="parTrans" cxnId="{EDC82796-4A05-4EC5-9005-4F5E937A694A}">
      <dgm:prSet/>
      <dgm:spPr/>
      <dgm:t>
        <a:bodyPr/>
        <a:lstStyle/>
        <a:p>
          <a:endParaRPr lang="en-US"/>
        </a:p>
      </dgm:t>
    </dgm:pt>
    <dgm:pt modelId="{20B88B52-4E7D-46BE-B8D1-E4226A35EE31}" type="sibTrans" cxnId="{EDC82796-4A05-4EC5-9005-4F5E937A694A}">
      <dgm:prSet/>
      <dgm:spPr/>
      <dgm:t>
        <a:bodyPr/>
        <a:lstStyle/>
        <a:p>
          <a:endParaRPr lang="en-US"/>
        </a:p>
      </dgm:t>
    </dgm:pt>
    <dgm:pt modelId="{9CF78604-99BA-4BE7-8F49-1B589584B1BB}">
      <dgm:prSet phldrT="[Text]" custT="1"/>
      <dgm:spPr>
        <a:solidFill>
          <a:schemeClr val="bg2"/>
        </a:solidFill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solidFill>
                <a:srgbClr val="C00000"/>
              </a:solidFill>
            </a:rPr>
            <a:t>ĐẢM BẢO CHẤT LƯỢNG VỀ HỆ THỐNG</a:t>
          </a:r>
        </a:p>
      </dgm:t>
    </dgm:pt>
    <dgm:pt modelId="{337DE5DD-D422-45C2-AE4A-C692CAB0EED6}" type="parTrans" cxnId="{380AE679-E061-422B-9EA8-AB7EC6468DB3}">
      <dgm:prSet/>
      <dgm:spPr/>
      <dgm:t>
        <a:bodyPr/>
        <a:lstStyle/>
        <a:p>
          <a:endParaRPr lang="en-US"/>
        </a:p>
      </dgm:t>
    </dgm:pt>
    <dgm:pt modelId="{A6FD499D-C646-4F08-A06D-B6D644C9B3A1}" type="sibTrans" cxnId="{380AE679-E061-422B-9EA8-AB7EC6468DB3}">
      <dgm:prSet/>
      <dgm:spPr/>
      <dgm:t>
        <a:bodyPr/>
        <a:lstStyle/>
        <a:p>
          <a:endParaRPr lang="en-US"/>
        </a:p>
      </dgm:t>
    </dgm:pt>
    <dgm:pt modelId="{221D5405-E6C7-4E94-9AE5-EDC827C4DAEA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9DD15-08C0-4C41-BA9A-1FE46803F49F}" type="sibTrans" cxnId="{2D427460-4223-4AE9-88EC-16F81E66B9FB}">
      <dgm:prSet/>
      <dgm:spPr/>
      <dgm:t>
        <a:bodyPr/>
        <a:lstStyle/>
        <a:p>
          <a:endParaRPr lang="en-US"/>
        </a:p>
      </dgm:t>
    </dgm:pt>
    <dgm:pt modelId="{73BEBB6E-FD70-4556-BF68-F05FF049C39F}" type="parTrans" cxnId="{2D427460-4223-4AE9-88EC-16F81E66B9FB}">
      <dgm:prSet/>
      <dgm:spPr/>
      <dgm:t>
        <a:bodyPr/>
        <a:lstStyle/>
        <a:p>
          <a:endParaRPr lang="en-US"/>
        </a:p>
      </dgm:t>
    </dgm:pt>
    <dgm:pt modelId="{6B922C6C-14FA-4BC8-86ED-6DEF642EC12F}">
      <dgm:prSet phldrT="[Text]" custT="1"/>
      <dgm:spPr/>
      <dgm:t>
        <a:bodyPr/>
        <a:lstStyle/>
        <a:p>
          <a:r>
            <a:rPr lang="en-US" sz="4400" b="1" dirty="0"/>
            <a:t>TC </a:t>
          </a:r>
          <a:r>
            <a:rPr lang="en-US" sz="4400" b="1" dirty="0">
              <a:solidFill>
                <a:srgbClr val="FF0000"/>
              </a:solidFill>
            </a:rPr>
            <a:t>16: </a:t>
          </a:r>
          <a:r>
            <a:rPr lang="en-US" sz="4400" b="1" dirty="0" err="1"/>
            <a:t>Đánh</a:t>
          </a:r>
          <a:r>
            <a:rPr lang="en-US" sz="4400" b="1" dirty="0"/>
            <a:t> </a:t>
          </a:r>
          <a:r>
            <a:rPr lang="en-US" sz="4400" b="1" dirty="0" err="1"/>
            <a:t>giá</a:t>
          </a:r>
          <a:r>
            <a:rPr lang="en-US" sz="4400" b="1" dirty="0"/>
            <a:t> </a:t>
          </a:r>
          <a:r>
            <a:rPr lang="en-US" sz="4400" b="1" dirty="0" err="1"/>
            <a:t>ngườihọc</a:t>
          </a:r>
          <a:r>
            <a:rPr lang="vi-VN" sz="4400" b="1" dirty="0"/>
            <a:t>               </a:t>
          </a:r>
          <a:r>
            <a:rPr lang="en-US" sz="4400" b="1" dirty="0"/>
            <a:t> </a:t>
          </a:r>
        </a:p>
      </dgm:t>
    </dgm:pt>
    <dgm:pt modelId="{BC8DF6B6-7348-4510-B085-5808F6422A18}" type="parTrans" cxnId="{7A59575B-863D-4BAF-8EB5-0BD4DCFBEDB5}">
      <dgm:prSet/>
      <dgm:spPr/>
      <dgm:t>
        <a:bodyPr/>
        <a:lstStyle/>
        <a:p>
          <a:endParaRPr lang="en-US"/>
        </a:p>
      </dgm:t>
    </dgm:pt>
    <dgm:pt modelId="{31B30BF6-76E1-4E18-9082-90D713F74F35}" type="sibTrans" cxnId="{7A59575B-863D-4BAF-8EB5-0BD4DCFBEDB5}">
      <dgm:prSet/>
      <dgm:spPr/>
      <dgm:t>
        <a:bodyPr/>
        <a:lstStyle/>
        <a:p>
          <a:endParaRPr lang="en-US"/>
        </a:p>
      </dgm:t>
    </dgm:pt>
    <dgm:pt modelId="{3ADB504A-74CF-498A-888D-D3717B5017AC}" type="pres">
      <dgm:prSet presAssocID="{3502B799-56CC-4797-8C3D-F3E969DED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A7B5C8E-EA2F-49D8-8A00-51CD2CE90453}" type="pres">
      <dgm:prSet presAssocID="{0152DAD6-730B-4312-8D15-5F6329F34EB8}" presName="composite" presStyleCnt="0"/>
      <dgm:spPr/>
    </dgm:pt>
    <dgm:pt modelId="{3E7F6BEB-ED4A-4AFA-8D3D-F61DAF4CEC43}" type="pres">
      <dgm:prSet presAssocID="{0152DAD6-730B-4312-8D15-5F6329F34EB8}" presName="bentUpArrow1" presStyleLbl="alignImgPlace1" presStyleIdx="0" presStyleCnt="3" custScaleX="122327" custScaleY="79893" custLinFactX="-90028" custLinFactNeighborX="-100000" custLinFactNeighborY="-7396"/>
      <dgm:spPr/>
    </dgm:pt>
    <dgm:pt modelId="{717E5972-19CA-4C74-82CB-5814CD78156D}" type="pres">
      <dgm:prSet presAssocID="{0152DAD6-730B-4312-8D15-5F6329F34EB8}" presName="ParentText" presStyleLbl="node1" presStyleIdx="0" presStyleCnt="4" custScaleX="248408" custLinFactX="-28745" custLinFactNeighborX="-100000" custLinFactNeighborY="6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B12F8-5F99-4027-925A-22B115B8F497}" type="pres">
      <dgm:prSet presAssocID="{0152DAD6-730B-4312-8D15-5F6329F34EB8}" presName="ChildText" presStyleLbl="revTx" presStyleIdx="0" presStyleCnt="3" custScaleX="138768" custScaleY="73633" custLinFactNeighborX="-84573" custLinFactNeighborY="3883">
        <dgm:presLayoutVars>
          <dgm:chMax val="0"/>
          <dgm:chPref val="0"/>
          <dgm:bulletEnabled val="1"/>
        </dgm:presLayoutVars>
      </dgm:prSet>
      <dgm:spPr/>
    </dgm:pt>
    <dgm:pt modelId="{44BAAE6A-CE38-4FAE-B800-CE2753CD0190}" type="pres">
      <dgm:prSet presAssocID="{6A809B21-AC9A-4414-9292-C97D96AD5521}" presName="sibTrans" presStyleCnt="0"/>
      <dgm:spPr/>
    </dgm:pt>
    <dgm:pt modelId="{08583EE4-F5AC-44B9-86AA-F3C19BEBDECC}" type="pres">
      <dgm:prSet presAssocID="{9CF78604-99BA-4BE7-8F49-1B589584B1BB}" presName="composite" presStyleCnt="0"/>
      <dgm:spPr/>
    </dgm:pt>
    <dgm:pt modelId="{20EFBEC9-23D4-4A92-AAF2-378D7151881C}" type="pres">
      <dgm:prSet presAssocID="{9CF78604-99BA-4BE7-8F49-1B589584B1BB}" presName="bentUpArrow1" presStyleLbl="alignImgPlace1" presStyleIdx="1" presStyleCnt="3" custLinFactX="-100000" custLinFactNeighborX="-195374" custLinFactNeighborY="-33615"/>
      <dgm:spPr>
        <a:solidFill>
          <a:srgbClr val="FF0000"/>
        </a:solidFill>
      </dgm:spPr>
    </dgm:pt>
    <dgm:pt modelId="{B2ED49E9-DD23-438F-BB32-61A853CAAB8B}" type="pres">
      <dgm:prSet presAssocID="{9CF78604-99BA-4BE7-8F49-1B589584B1BB}" presName="ParentText" presStyleLbl="node1" presStyleIdx="1" presStyleCnt="4" custScaleX="225006" custLinFactX="-7320" custLinFactNeighborX="-100000" custLinFactNeighborY="-45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ED1DE-FDFF-408F-A180-6CB52FFC6066}" type="pres">
      <dgm:prSet presAssocID="{9CF78604-99BA-4BE7-8F49-1B589584B1BB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FCC6FEB-C05F-4AC9-861A-DA651A192D64}" type="pres">
      <dgm:prSet presAssocID="{A6FD499D-C646-4F08-A06D-B6D644C9B3A1}" presName="sibTrans" presStyleCnt="0"/>
      <dgm:spPr/>
    </dgm:pt>
    <dgm:pt modelId="{425D505D-D199-437C-991E-BA8938A8FD73}" type="pres">
      <dgm:prSet presAssocID="{221D5405-E6C7-4E94-9AE5-EDC827C4DAEA}" presName="composite" presStyleCnt="0"/>
      <dgm:spPr/>
    </dgm:pt>
    <dgm:pt modelId="{EF727CAE-7D0B-4C99-B3FC-A46A1B5CD3F2}" type="pres">
      <dgm:prSet presAssocID="{221D5405-E6C7-4E94-9AE5-EDC827C4DAEA}" presName="bentUpArrow1" presStyleLbl="alignImgPlace1" presStyleIdx="2" presStyleCnt="3" custLinFactY="-26082" custLinFactNeighborX="-21839" custLinFactNeighborY="-100000"/>
      <dgm:spPr>
        <a:solidFill>
          <a:srgbClr val="FF0000"/>
        </a:solidFill>
      </dgm:spPr>
    </dgm:pt>
    <dgm:pt modelId="{BB9FE436-118D-4A9D-9673-EF1A46B68129}" type="pres">
      <dgm:prSet presAssocID="{221D5405-E6C7-4E94-9AE5-EDC827C4DAEA}" presName="ParentText" presStyleLbl="node1" presStyleIdx="2" presStyleCnt="4" custScaleX="335667" custScaleY="107828" custLinFactX="-88536" custLinFactNeighborX="-100000" custLinFactNeighborY="-313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69910-8A21-4956-82D0-F5BBD23E43BF}" type="pres">
      <dgm:prSet presAssocID="{221D5405-E6C7-4E94-9AE5-EDC827C4DAEA}" presName="ChildText" presStyleLbl="revTx" presStyleIdx="2" presStyleCnt="3" custScaleX="363876" custScaleY="297982" custLinFactNeighborX="41354" custLinFactNeighborY="7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7A4EA-3B68-4076-8FB0-66C1DE68B1E3}" type="pres">
      <dgm:prSet presAssocID="{9B59DD15-08C0-4C41-BA9A-1FE46803F49F}" presName="sibTrans" presStyleCnt="0"/>
      <dgm:spPr/>
    </dgm:pt>
    <dgm:pt modelId="{1196AF4D-B6F9-49C1-BFE8-F3949D4DAC9A}" type="pres">
      <dgm:prSet presAssocID="{78247ABB-2245-4523-B220-B30E70EEFDAB}" presName="composite" presStyleCnt="0"/>
      <dgm:spPr/>
    </dgm:pt>
    <dgm:pt modelId="{618D9DBF-99B1-4A13-A5FA-C8D1810709A2}" type="pres">
      <dgm:prSet presAssocID="{78247ABB-2245-4523-B220-B30E70EEFDAB}" presName="ParentText" presStyleLbl="node1" presStyleIdx="3" presStyleCnt="4" custScaleX="209848" custScaleY="92366" custLinFactX="-100000" custLinFactNeighborX="-127444" custLinFactNeighborY="6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0A8FC-9FD3-430E-AC6F-E967491778BD}" type="presOf" srcId="{221D5405-E6C7-4E94-9AE5-EDC827C4DAEA}" destId="{BB9FE436-118D-4A9D-9673-EF1A46B68129}" srcOrd="0" destOrd="0" presId="urn:microsoft.com/office/officeart/2005/8/layout/StepDownProcess"/>
    <dgm:cxn modelId="{1BC1685A-E556-4C81-8069-D3DB02E6D7F1}" type="presOf" srcId="{0152DAD6-730B-4312-8D15-5F6329F34EB8}" destId="{717E5972-19CA-4C74-82CB-5814CD78156D}" srcOrd="0" destOrd="0" presId="urn:microsoft.com/office/officeart/2005/8/layout/StepDownProcess"/>
    <dgm:cxn modelId="{EDC82796-4A05-4EC5-9005-4F5E937A694A}" srcId="{3502B799-56CC-4797-8C3D-F3E969DEDB32}" destId="{78247ABB-2245-4523-B220-B30E70EEFDAB}" srcOrd="3" destOrd="0" parTransId="{5F7A65F3-496E-483B-840A-275A6AD10E94}" sibTransId="{20B88B52-4E7D-46BE-B8D1-E4226A35EE31}"/>
    <dgm:cxn modelId="{E9024748-26CB-4F94-81AD-1AAFF39AF802}" srcId="{221D5405-E6C7-4E94-9AE5-EDC827C4DAEA}" destId="{8E93A28E-789A-4C61-9362-41E48F2678F7}" srcOrd="0" destOrd="0" parTransId="{966D8F74-7D9F-4E23-8DA4-FC49249C9084}" sibTransId="{E6FAD1E3-A44B-4B4F-97E2-E40FF5B763C1}"/>
    <dgm:cxn modelId="{292B8E40-2D6B-40C9-B8B5-641A9B9FF9C5}" type="presOf" srcId="{8E93A28E-789A-4C61-9362-41E48F2678F7}" destId="{26969910-8A21-4956-82D0-F5BBD23E43BF}" srcOrd="0" destOrd="0" presId="urn:microsoft.com/office/officeart/2005/8/layout/StepDownProcess"/>
    <dgm:cxn modelId="{28466FC5-F1B8-4ADC-AB44-3CE5D235DBFB}" type="presOf" srcId="{9CF78604-99BA-4BE7-8F49-1B589584B1BB}" destId="{B2ED49E9-DD23-438F-BB32-61A853CAAB8B}" srcOrd="0" destOrd="0" presId="urn:microsoft.com/office/officeart/2005/8/layout/StepDownProcess"/>
    <dgm:cxn modelId="{7DC296A0-0EAF-4782-91FE-AE20EB0B63A2}" type="presOf" srcId="{78247ABB-2245-4523-B220-B30E70EEFDAB}" destId="{618D9DBF-99B1-4A13-A5FA-C8D1810709A2}" srcOrd="0" destOrd="0" presId="urn:microsoft.com/office/officeart/2005/8/layout/StepDownProcess"/>
    <dgm:cxn modelId="{2D427460-4223-4AE9-88EC-16F81E66B9FB}" srcId="{3502B799-56CC-4797-8C3D-F3E969DEDB32}" destId="{221D5405-E6C7-4E94-9AE5-EDC827C4DAEA}" srcOrd="2" destOrd="0" parTransId="{73BEBB6E-FD70-4556-BF68-F05FF049C39F}" sibTransId="{9B59DD15-08C0-4C41-BA9A-1FE46803F49F}"/>
    <dgm:cxn modelId="{380AE679-E061-422B-9EA8-AB7EC6468DB3}" srcId="{3502B799-56CC-4797-8C3D-F3E969DEDB32}" destId="{9CF78604-99BA-4BE7-8F49-1B589584B1BB}" srcOrd="1" destOrd="0" parTransId="{337DE5DD-D422-45C2-AE4A-C692CAB0EED6}" sibTransId="{A6FD499D-C646-4F08-A06D-B6D644C9B3A1}"/>
    <dgm:cxn modelId="{7A59575B-863D-4BAF-8EB5-0BD4DCFBEDB5}" srcId="{221D5405-E6C7-4E94-9AE5-EDC827C4DAEA}" destId="{6B922C6C-14FA-4BC8-86ED-6DEF642EC12F}" srcOrd="1" destOrd="0" parTransId="{BC8DF6B6-7348-4510-B085-5808F6422A18}" sibTransId="{31B30BF6-76E1-4E18-9082-90D713F74F35}"/>
    <dgm:cxn modelId="{392F9350-5E47-4F51-B3D8-550B69CB02D4}" type="presOf" srcId="{3502B799-56CC-4797-8C3D-F3E969DEDB32}" destId="{3ADB504A-74CF-498A-888D-D3717B5017AC}" srcOrd="0" destOrd="0" presId="urn:microsoft.com/office/officeart/2005/8/layout/StepDownProcess"/>
    <dgm:cxn modelId="{923D7750-232B-4DA4-AB7C-86E5D9520760}" type="presOf" srcId="{6B922C6C-14FA-4BC8-86ED-6DEF642EC12F}" destId="{26969910-8A21-4956-82D0-F5BBD23E43BF}" srcOrd="0" destOrd="1" presId="urn:microsoft.com/office/officeart/2005/8/layout/StepDownProcess"/>
    <dgm:cxn modelId="{7F7FE05C-3634-4275-849C-0DA5598DF275}" srcId="{3502B799-56CC-4797-8C3D-F3E969DEDB32}" destId="{0152DAD6-730B-4312-8D15-5F6329F34EB8}" srcOrd="0" destOrd="0" parTransId="{377F6C1D-7F8D-4E91-96CF-0EAC5A1A4903}" sibTransId="{6A809B21-AC9A-4414-9292-C97D96AD5521}"/>
    <dgm:cxn modelId="{E4A05C04-000F-4BB6-A2DC-FE665621AA46}" type="presParOf" srcId="{3ADB504A-74CF-498A-888D-D3717B5017AC}" destId="{CA7B5C8E-EA2F-49D8-8A00-51CD2CE90453}" srcOrd="0" destOrd="0" presId="urn:microsoft.com/office/officeart/2005/8/layout/StepDownProcess"/>
    <dgm:cxn modelId="{EB7179D7-A84F-4FA3-A4C8-76D18B0DD74B}" type="presParOf" srcId="{CA7B5C8E-EA2F-49D8-8A00-51CD2CE90453}" destId="{3E7F6BEB-ED4A-4AFA-8D3D-F61DAF4CEC43}" srcOrd="0" destOrd="0" presId="urn:microsoft.com/office/officeart/2005/8/layout/StepDownProcess"/>
    <dgm:cxn modelId="{90E859BB-CEF0-4239-B01C-C33C19B98924}" type="presParOf" srcId="{CA7B5C8E-EA2F-49D8-8A00-51CD2CE90453}" destId="{717E5972-19CA-4C74-82CB-5814CD78156D}" srcOrd="1" destOrd="0" presId="urn:microsoft.com/office/officeart/2005/8/layout/StepDownProcess"/>
    <dgm:cxn modelId="{F22AE2BE-1321-4B37-B952-217E773D825E}" type="presParOf" srcId="{CA7B5C8E-EA2F-49D8-8A00-51CD2CE90453}" destId="{BB8B12F8-5F99-4027-925A-22B115B8F497}" srcOrd="2" destOrd="0" presId="urn:microsoft.com/office/officeart/2005/8/layout/StepDownProcess"/>
    <dgm:cxn modelId="{E2AA2966-0AB8-4F3C-A188-B2C20DF145E5}" type="presParOf" srcId="{3ADB504A-74CF-498A-888D-D3717B5017AC}" destId="{44BAAE6A-CE38-4FAE-B800-CE2753CD0190}" srcOrd="1" destOrd="0" presId="urn:microsoft.com/office/officeart/2005/8/layout/StepDownProcess"/>
    <dgm:cxn modelId="{BD3A154A-AC0B-4EEF-BA32-5D4E5E248ACD}" type="presParOf" srcId="{3ADB504A-74CF-498A-888D-D3717B5017AC}" destId="{08583EE4-F5AC-44B9-86AA-F3C19BEBDECC}" srcOrd="2" destOrd="0" presId="urn:microsoft.com/office/officeart/2005/8/layout/StepDownProcess"/>
    <dgm:cxn modelId="{E6B0BE1A-64E7-4DAF-A41B-F07AA374F436}" type="presParOf" srcId="{08583EE4-F5AC-44B9-86AA-F3C19BEBDECC}" destId="{20EFBEC9-23D4-4A92-AAF2-378D7151881C}" srcOrd="0" destOrd="0" presId="urn:microsoft.com/office/officeart/2005/8/layout/StepDownProcess"/>
    <dgm:cxn modelId="{6FE4352C-B5C5-47A4-B8C9-45EF1382E4B4}" type="presParOf" srcId="{08583EE4-F5AC-44B9-86AA-F3C19BEBDECC}" destId="{B2ED49E9-DD23-438F-BB32-61A853CAAB8B}" srcOrd="1" destOrd="0" presId="urn:microsoft.com/office/officeart/2005/8/layout/StepDownProcess"/>
    <dgm:cxn modelId="{90746F67-E3D2-4AC3-BFBB-107D618BC8C2}" type="presParOf" srcId="{08583EE4-F5AC-44B9-86AA-F3C19BEBDECC}" destId="{563ED1DE-FDFF-408F-A180-6CB52FFC6066}" srcOrd="2" destOrd="0" presId="urn:microsoft.com/office/officeart/2005/8/layout/StepDownProcess"/>
    <dgm:cxn modelId="{8467DBFD-806B-4DF2-9CAA-85202623903F}" type="presParOf" srcId="{3ADB504A-74CF-498A-888D-D3717B5017AC}" destId="{6FCC6FEB-C05F-4AC9-861A-DA651A192D64}" srcOrd="3" destOrd="0" presId="urn:microsoft.com/office/officeart/2005/8/layout/StepDownProcess"/>
    <dgm:cxn modelId="{323CC155-55CD-4146-964F-B20A4D32D43F}" type="presParOf" srcId="{3ADB504A-74CF-498A-888D-D3717B5017AC}" destId="{425D505D-D199-437C-991E-BA8938A8FD73}" srcOrd="4" destOrd="0" presId="urn:microsoft.com/office/officeart/2005/8/layout/StepDownProcess"/>
    <dgm:cxn modelId="{2B2747C4-2569-407C-8023-AAE8DBEE2029}" type="presParOf" srcId="{425D505D-D199-437C-991E-BA8938A8FD73}" destId="{EF727CAE-7D0B-4C99-B3FC-A46A1B5CD3F2}" srcOrd="0" destOrd="0" presId="urn:microsoft.com/office/officeart/2005/8/layout/StepDownProcess"/>
    <dgm:cxn modelId="{39376409-612B-4DF4-82B5-8632A21D51A9}" type="presParOf" srcId="{425D505D-D199-437C-991E-BA8938A8FD73}" destId="{BB9FE436-118D-4A9D-9673-EF1A46B68129}" srcOrd="1" destOrd="0" presId="urn:microsoft.com/office/officeart/2005/8/layout/StepDownProcess"/>
    <dgm:cxn modelId="{57928C5A-1B12-4EF0-B3C8-9CC4D006A9A9}" type="presParOf" srcId="{425D505D-D199-437C-991E-BA8938A8FD73}" destId="{26969910-8A21-4956-82D0-F5BBD23E43BF}" srcOrd="2" destOrd="0" presId="urn:microsoft.com/office/officeart/2005/8/layout/StepDownProcess"/>
    <dgm:cxn modelId="{FDCA190F-B0BE-4114-9C97-F33DBC4A11E1}" type="presParOf" srcId="{3ADB504A-74CF-498A-888D-D3717B5017AC}" destId="{5967A4EA-3B68-4076-8FB0-66C1DE68B1E3}" srcOrd="5" destOrd="0" presId="urn:microsoft.com/office/officeart/2005/8/layout/StepDownProcess"/>
    <dgm:cxn modelId="{BB9DED29-5F16-4DAF-9F0F-FD4DC2971E3C}" type="presParOf" srcId="{3ADB504A-74CF-498A-888D-D3717B5017AC}" destId="{1196AF4D-B6F9-49C1-BFE8-F3949D4DAC9A}" srcOrd="6" destOrd="0" presId="urn:microsoft.com/office/officeart/2005/8/layout/StepDownProcess"/>
    <dgm:cxn modelId="{E4AC92FA-3B49-4D6A-913A-D3067151F126}" type="presParOf" srcId="{1196AF4D-B6F9-49C1-BFE8-F3949D4DAC9A}" destId="{618D9DBF-99B1-4A13-A5FA-C8D1810709A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881BF-70D9-4C54-994E-DDD66575696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990F2B-B484-4424-A03C-AE94D375E689}">
      <dgm:prSet phldrT="[Text]" custT="1"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r>
            <a:rPr lang="en-US" sz="3600" b="1" dirty="0" err="1"/>
            <a:t>Tiêu</a:t>
          </a:r>
          <a:r>
            <a:rPr lang="en-US" sz="3600" b="1" dirty="0"/>
            <a:t> </a:t>
          </a:r>
          <a:r>
            <a:rPr lang="en-US" sz="3600" b="1" dirty="0" err="1"/>
            <a:t>chuẩn</a:t>
          </a:r>
          <a:r>
            <a:rPr lang="en-US" sz="3600" b="1" dirty="0"/>
            <a:t> 16. </a:t>
          </a:r>
        </a:p>
        <a:p>
          <a:r>
            <a:rPr lang="en-US" sz="3600" b="1" dirty="0" err="1"/>
            <a:t>Đánh</a:t>
          </a:r>
          <a:r>
            <a:rPr lang="en-US" sz="3600" b="1" dirty="0"/>
            <a:t> </a:t>
          </a:r>
          <a:r>
            <a:rPr lang="en-US" sz="3600" b="1" dirty="0" err="1"/>
            <a:t>giá</a:t>
          </a:r>
          <a:r>
            <a:rPr lang="en-US" sz="3600" b="1" dirty="0"/>
            <a:t> </a:t>
          </a:r>
          <a:r>
            <a:rPr lang="en-US" sz="3600" b="1" dirty="0" err="1"/>
            <a:t>người</a:t>
          </a:r>
          <a:r>
            <a:rPr lang="en-US" sz="3600" b="1" dirty="0"/>
            <a:t> </a:t>
          </a:r>
          <a:r>
            <a:rPr lang="en-US" sz="3600" b="1" dirty="0" err="1"/>
            <a:t>học</a:t>
          </a:r>
          <a:endParaRPr lang="en-US" sz="3200" dirty="0">
            <a:solidFill>
              <a:srgbClr val="FF0000"/>
            </a:solidFill>
          </a:endParaRPr>
        </a:p>
      </dgm:t>
    </dgm:pt>
    <dgm:pt modelId="{6D8E80B8-7A3A-4E86-8DE7-BC4DA655B5C2}" type="parTrans" cxnId="{509B874A-114C-42FF-8F1B-74BC8F2B93D3}">
      <dgm:prSet/>
      <dgm:spPr/>
      <dgm:t>
        <a:bodyPr/>
        <a:lstStyle/>
        <a:p>
          <a:endParaRPr lang="en-US"/>
        </a:p>
      </dgm:t>
    </dgm:pt>
    <dgm:pt modelId="{0A0818FA-B4D1-401E-BEA0-3BC97E6ACBD1}" type="sibTrans" cxnId="{509B874A-114C-42FF-8F1B-74BC8F2B93D3}">
      <dgm:prSet/>
      <dgm:spPr/>
      <dgm:t>
        <a:bodyPr/>
        <a:lstStyle/>
        <a:p>
          <a:endParaRPr lang="en-US"/>
        </a:p>
      </dgm:t>
    </dgm:pt>
    <dgm:pt modelId="{2FDB55EF-29F8-491B-B304-72106852574B}">
      <dgm:prSet phldrT="[Text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C00000"/>
              </a:solidFill>
            </a:rPr>
            <a:t>16.1</a:t>
          </a:r>
          <a:r>
            <a:rPr lang="en-US" sz="2400" kern="1200" dirty="0"/>
            <a:t>. </a:t>
          </a:r>
          <a:r>
            <a:rPr lang="en-US" sz="2400" b="1" kern="1200" dirty="0" err="1">
              <a:solidFill>
                <a:srgbClr val="C00000"/>
              </a:solidFill>
            </a:rPr>
            <a:t>Thi</a:t>
          </a:r>
          <a:r>
            <a:rPr lang="vi-VN" sz="2400" b="1" kern="1200" dirty="0">
              <a:solidFill>
                <a:srgbClr val="C00000"/>
              </a:solidFill>
            </a:rPr>
            <a:t>ết lập được hệ thống </a:t>
          </a:r>
          <a:r>
            <a:rPr lang="vi-VN" sz="2400" kern="1200" dirty="0"/>
            <a:t>lập kế hoạch v</a:t>
          </a:r>
          <a:r>
            <a:rPr lang="en-US" sz="2400" kern="1200" dirty="0"/>
            <a:t>à l</a:t>
          </a:r>
          <a:r>
            <a:rPr lang="vi-VN" sz="2400" kern="1200" dirty="0"/>
            <a:t>ựa chọn c</a:t>
          </a:r>
          <a:r>
            <a:rPr lang="en-US" sz="2400" kern="1200" dirty="0" err="1"/>
            <a:t>ác</a:t>
          </a:r>
          <a:r>
            <a:rPr lang="en-US" sz="2400" kern="1200" dirty="0"/>
            <a:t> lo</a:t>
          </a:r>
          <a:r>
            <a:rPr lang="vi-VN" sz="2400" kern="1200" dirty="0"/>
            <a:t>ại h</a:t>
          </a:r>
          <a:r>
            <a:rPr lang="en-US" sz="2400" kern="1200" dirty="0" err="1"/>
            <a:t>ình</a:t>
          </a:r>
          <a:r>
            <a:rPr lang="en-US" sz="2400" kern="1200" dirty="0"/>
            <a:t> </a:t>
          </a:r>
          <a:r>
            <a:rPr lang="en-US" sz="2400" kern="1200" dirty="0" err="1"/>
            <a:t>đánh</a:t>
          </a:r>
          <a:r>
            <a:rPr lang="en-US" sz="2400" kern="1200" dirty="0"/>
            <a:t> </a:t>
          </a:r>
          <a:r>
            <a:rPr lang="en-US" sz="2400" kern="1200" dirty="0" err="1"/>
            <a:t>giá</a:t>
          </a:r>
          <a:r>
            <a:rPr lang="en-US" sz="2400" kern="1200" dirty="0"/>
            <a:t> </a:t>
          </a:r>
          <a:r>
            <a:rPr lang="en-US" sz="2400" kern="1200" dirty="0" err="1"/>
            <a:t>ngư</a:t>
          </a:r>
          <a:r>
            <a:rPr lang="vi-VN" sz="2400" kern="1200" dirty="0"/>
            <a:t>ời học ph</a:t>
          </a:r>
          <a:r>
            <a:rPr lang="en-US" sz="2400" kern="1200" dirty="0"/>
            <a:t>ù h</a:t>
          </a:r>
          <a:r>
            <a:rPr lang="vi-VN" sz="2400" kern="1200" dirty="0"/>
            <a:t>ợp trong qu</a:t>
          </a:r>
          <a:r>
            <a:rPr lang="en-US" sz="2400" kern="1200" dirty="0"/>
            <a:t>á </a:t>
          </a:r>
          <a:r>
            <a:rPr lang="en-US" sz="2400" kern="1200" dirty="0" err="1"/>
            <a:t>trình</a:t>
          </a:r>
          <a:r>
            <a:rPr lang="en-US" sz="2400" kern="1200" dirty="0"/>
            <a:t> h</a:t>
          </a:r>
          <a:r>
            <a:rPr lang="vi-VN" sz="2400" kern="1200" dirty="0"/>
            <a:t>ọc tập</a:t>
          </a:r>
          <a:r>
            <a:rPr lang="en-US" sz="22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</a:p>
      </dgm:t>
    </dgm:pt>
    <dgm:pt modelId="{F3180D8B-89D8-4472-9362-6FFF7F6BA8ED}" type="parTrans" cxnId="{20A330F6-43DF-44C6-9895-357D7A5E8BCC}">
      <dgm:prSet/>
      <dgm:spPr/>
      <dgm:t>
        <a:bodyPr/>
        <a:lstStyle/>
        <a:p>
          <a:endParaRPr lang="en-US"/>
        </a:p>
      </dgm:t>
    </dgm:pt>
    <dgm:pt modelId="{0F4E2A27-39FD-4BD1-9EC2-366B7A16CACE}" type="sibTrans" cxnId="{20A330F6-43DF-44C6-9895-357D7A5E8BCC}">
      <dgm:prSet/>
      <dgm:spPr/>
      <dgm:t>
        <a:bodyPr/>
        <a:lstStyle/>
        <a:p>
          <a:endParaRPr lang="en-US"/>
        </a:p>
      </dgm:t>
    </dgm:pt>
    <dgm:pt modelId="{40B0A4C0-17A5-481A-B0D3-A4AAA489A666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ho</a:t>
          </a:r>
          <a:r>
            <a:rPr lang="vi-VN" sz="2800" kern="1200" dirty="0">
              <a:latin typeface="Arial" pitchFamily="34" charset="0"/>
              <a:cs typeface="Arial" pitchFamily="34" charset="0"/>
            </a:rPr>
            <a:t>ạt động đ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ánh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giá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800" kern="1200" dirty="0">
              <a:latin typeface="Arial" pitchFamily="34" charset="0"/>
              <a:cs typeface="Arial" pitchFamily="34" charset="0"/>
            </a:rPr>
            <a:t>ời học được </a:t>
          </a:r>
          <a:r>
            <a:rPr lang="vi-VN" sz="28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thiết kế ph</a:t>
          </a:r>
          <a:r>
            <a:rPr lang="en-US" sz="28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ù h</a:t>
          </a:r>
          <a:r>
            <a:rPr lang="vi-VN" sz="28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ợp </a:t>
          </a:r>
          <a:r>
            <a:rPr lang="vi-VN" sz="2800" kern="1200" dirty="0">
              <a:latin typeface="Arial" pitchFamily="34" charset="0"/>
              <a:cs typeface="Arial" pitchFamily="34" charset="0"/>
            </a:rPr>
            <a:t>với việc đạt được 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CĐR</a:t>
          </a:r>
          <a:r>
            <a:rPr lang="vi-VN" sz="2800" kern="1200" dirty="0"/>
            <a:t>.</a:t>
          </a:r>
          <a:endParaRPr lang="en-US" sz="24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C279353E-2272-44CD-BE65-8E11C5C92E25}" type="parTrans" cxnId="{2301254D-B6C2-42C5-8BAE-579534A81EF5}">
      <dgm:prSet/>
      <dgm:spPr/>
      <dgm:t>
        <a:bodyPr/>
        <a:lstStyle/>
        <a:p>
          <a:endParaRPr lang="en-US"/>
        </a:p>
      </dgm:t>
    </dgm:pt>
    <dgm:pt modelId="{F1A2CCD3-D1F4-45FB-9CFF-D245772B51DB}" type="sibTrans" cxnId="{2301254D-B6C2-42C5-8BAE-579534A81EF5}">
      <dgm:prSet/>
      <dgm:spPr/>
      <dgm:t>
        <a:bodyPr/>
        <a:lstStyle/>
        <a:p>
          <a:endParaRPr lang="en-US"/>
        </a:p>
      </dgm:t>
    </dgm:pt>
    <dgm:pt modelId="{427F178C-90F6-42C1-BC17-DB940D654718}">
      <dgm:prSet phldrT="[Tex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16.3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.Các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phương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pháp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đánh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giá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k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ết quả đ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ánh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giá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ời học được </a:t>
          </a:r>
          <a:r>
            <a:rPr lang="vi-VN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r</a:t>
          </a:r>
          <a:r>
            <a:rPr lang="en-US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à </a:t>
          </a:r>
          <a:r>
            <a:rPr lang="en-US" sz="2400" b="1" kern="1200" dirty="0" err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soát</a:t>
          </a:r>
          <a:r>
            <a:rPr lang="en-US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đ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ể đảm bảo độ ch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ính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xác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, tin c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ậy, c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ông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b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ằng v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à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hư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ớng tới đạt được 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CĐR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.</a:t>
          </a:r>
          <a:endParaRPr lang="en-US" sz="2200" b="1" kern="1200" dirty="0">
            <a:solidFill>
              <a:prstClr val="black"/>
            </a:solidFill>
            <a:latin typeface="Arial" panose="020B0604020202020204" pitchFamily="34" charset="0"/>
            <a:ea typeface="+mn-ea"/>
            <a:cs typeface="Arial" pitchFamily="34" charset="0"/>
          </a:endParaRPr>
        </a:p>
      </dgm:t>
    </dgm:pt>
    <dgm:pt modelId="{BFFAAF34-1356-40E7-8D8F-9441CCFCD58A}" type="parTrans" cxnId="{EAF2072F-709B-4DDA-B721-1B4FB57CC449}">
      <dgm:prSet/>
      <dgm:spPr/>
      <dgm:t>
        <a:bodyPr/>
        <a:lstStyle/>
        <a:p>
          <a:endParaRPr lang="en-US"/>
        </a:p>
      </dgm:t>
    </dgm:pt>
    <dgm:pt modelId="{39F64061-AD0B-4070-B505-E52E5E6986B5}" type="sibTrans" cxnId="{EAF2072F-709B-4DDA-B721-1B4FB57CC449}">
      <dgm:prSet/>
      <dgm:spPr/>
      <dgm:t>
        <a:bodyPr/>
        <a:lstStyle/>
        <a:p>
          <a:endParaRPr lang="en-US"/>
        </a:p>
      </dgm:t>
    </dgm:pt>
    <dgm:pt modelId="{040D0CC6-80A8-4F39-B80C-7A1997106B3F}">
      <dgm:prSet phldrT="[Text]"/>
      <dgm:spPr/>
      <dgm:t>
        <a:bodyPr/>
        <a:lstStyle/>
        <a:p>
          <a:endParaRPr lang="en-US"/>
        </a:p>
      </dgm:t>
    </dgm:pt>
    <dgm:pt modelId="{751EDA7A-1E0C-474D-9E7A-69EBD0594F5C}" type="parTrans" cxnId="{954B35A8-E26F-45CC-941D-1CD1508CC60F}">
      <dgm:prSet/>
      <dgm:spPr/>
      <dgm:t>
        <a:bodyPr/>
        <a:lstStyle/>
        <a:p>
          <a:endParaRPr lang="en-US"/>
        </a:p>
      </dgm:t>
    </dgm:pt>
    <dgm:pt modelId="{80AF33D5-A927-4A85-9F4A-EBD28F11A82C}" type="sibTrans" cxnId="{954B35A8-E26F-45CC-941D-1CD1508CC60F}">
      <dgm:prSet/>
      <dgm:spPr/>
      <dgm:t>
        <a:bodyPr/>
        <a:lstStyle/>
        <a:p>
          <a:endParaRPr lang="en-US"/>
        </a:p>
      </dgm:t>
    </dgm:pt>
    <dgm:pt modelId="{220D316B-40F0-45EC-9AEA-2DF8C99B43DC}">
      <dgm:prSet phldrT="[Text]" phldr="1"/>
      <dgm:spPr/>
      <dgm:t>
        <a:bodyPr/>
        <a:lstStyle/>
        <a:p>
          <a:endParaRPr lang="en-US"/>
        </a:p>
      </dgm:t>
    </dgm:pt>
    <dgm:pt modelId="{B708CEE4-396C-4052-8D24-878F5D107AF3}" type="parTrans" cxnId="{24C22AB8-AC06-4D13-966F-B67D3AE0FBA6}">
      <dgm:prSet/>
      <dgm:spPr/>
      <dgm:t>
        <a:bodyPr/>
        <a:lstStyle/>
        <a:p>
          <a:endParaRPr lang="en-US"/>
        </a:p>
      </dgm:t>
    </dgm:pt>
    <dgm:pt modelId="{4F35DE28-1F1E-441B-89F2-E12BD83E1372}" type="sibTrans" cxnId="{24C22AB8-AC06-4D13-966F-B67D3AE0FBA6}">
      <dgm:prSet/>
      <dgm:spPr/>
      <dgm:t>
        <a:bodyPr/>
        <a:lstStyle/>
        <a:p>
          <a:endParaRPr lang="en-US"/>
        </a:p>
      </dgm:t>
    </dgm:pt>
    <dgm:pt modelId="{65124EF6-E318-4758-B7CE-FB257590ED44}">
      <dgm:prSet phldrT="[Text]" custScaleX="108562" custScaleY="98192" custRadScaleRad="119203" custRadScaleInc="-22443"/>
      <dgm:spPr/>
      <dgm:t>
        <a:bodyPr/>
        <a:lstStyle/>
        <a:p>
          <a:endParaRPr lang="en-US"/>
        </a:p>
      </dgm:t>
    </dgm:pt>
    <dgm:pt modelId="{1497BC7C-6B0B-46D4-BA5A-AE2F051A4654}" type="parTrans" cxnId="{84112B5D-9661-4DD7-A1A6-1B08E3DC56C6}">
      <dgm:prSet/>
      <dgm:spPr/>
      <dgm:t>
        <a:bodyPr/>
        <a:lstStyle/>
        <a:p>
          <a:endParaRPr lang="en-US"/>
        </a:p>
      </dgm:t>
    </dgm:pt>
    <dgm:pt modelId="{B0F6793A-C897-4571-AB8B-C5EC42CE5C52}" type="sibTrans" cxnId="{84112B5D-9661-4DD7-A1A6-1B08E3DC56C6}">
      <dgm:prSet/>
      <dgm:spPr/>
      <dgm:t>
        <a:bodyPr/>
        <a:lstStyle/>
        <a:p>
          <a:endParaRPr lang="en-US"/>
        </a:p>
      </dgm:t>
    </dgm:pt>
    <dgm:pt modelId="{ADD71A48-467B-4070-AE23-881C85664177}">
      <dgm:prSet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16.4</a:t>
          </a:r>
          <a:r>
            <a:rPr lang="en-US" sz="2400" b="1" i="1" kern="1200" dirty="0"/>
            <a:t>. </a:t>
          </a:r>
          <a:r>
            <a:rPr lang="en-US" sz="2400" kern="1200" dirty="0" err="1"/>
            <a:t>Các</a:t>
          </a:r>
          <a:r>
            <a:rPr lang="en-US" sz="2400" kern="1200" dirty="0"/>
            <a:t> lo</a:t>
          </a:r>
          <a:r>
            <a:rPr lang="vi-VN" sz="2400" kern="1200" dirty="0"/>
            <a:t>ại h</a:t>
          </a:r>
          <a:r>
            <a:rPr lang="en-US" sz="2400" kern="1200" dirty="0" err="1"/>
            <a:t>ình</a:t>
          </a:r>
          <a:r>
            <a:rPr lang="en-US" sz="2400" kern="1200" dirty="0"/>
            <a:t> </a:t>
          </a:r>
          <a:r>
            <a:rPr lang="en-US" sz="2400" kern="1200" dirty="0" err="1"/>
            <a:t>và</a:t>
          </a:r>
          <a:r>
            <a:rPr lang="en-US" sz="2400" kern="1200" dirty="0"/>
            <a:t> </a:t>
          </a:r>
          <a:r>
            <a:rPr lang="en-US" sz="2400" kern="1200" dirty="0" err="1"/>
            <a:t>các</a:t>
          </a:r>
          <a:r>
            <a:rPr lang="en-US" sz="2400" kern="1200" dirty="0"/>
            <a:t> </a:t>
          </a:r>
          <a:r>
            <a:rPr lang="en-US" sz="2400" kern="1200" dirty="0" err="1"/>
            <a:t>phương</a:t>
          </a:r>
          <a:r>
            <a:rPr lang="en-US" sz="2400" kern="1200" dirty="0"/>
            <a:t> </a:t>
          </a:r>
          <a:r>
            <a:rPr lang="en-US" sz="2400" kern="1200" dirty="0" err="1"/>
            <a:t>pháp</a:t>
          </a:r>
          <a:r>
            <a:rPr lang="en-US" sz="2400" kern="1200" dirty="0"/>
            <a:t> </a:t>
          </a:r>
          <a:r>
            <a:rPr lang="en-US" sz="2400" kern="1200" dirty="0" err="1"/>
            <a:t>đánh</a:t>
          </a:r>
          <a:r>
            <a:rPr lang="en-US" sz="2400" kern="1200" dirty="0"/>
            <a:t> </a:t>
          </a:r>
          <a:r>
            <a:rPr lang="en-US" sz="2400" kern="1200" dirty="0" err="1"/>
            <a:t>giá</a:t>
          </a:r>
          <a:r>
            <a:rPr lang="en-US" sz="2400" kern="1200" dirty="0"/>
            <a:t> </a:t>
          </a:r>
          <a:r>
            <a:rPr lang="en-US" sz="2400" kern="1200" dirty="0" err="1"/>
            <a:t>ngư</a:t>
          </a:r>
          <a:r>
            <a:rPr lang="vi-VN" sz="2400" kern="1200" dirty="0"/>
            <a:t>ời học được </a:t>
          </a:r>
          <a:r>
            <a:rPr lang="vi-VN" sz="2400" b="1" kern="1200" dirty="0">
              <a:solidFill>
                <a:srgbClr val="FF0000"/>
              </a:solidFill>
            </a:rPr>
            <a:t>cải tiến </a:t>
          </a:r>
          <a:r>
            <a:rPr lang="vi-VN" sz="2400" kern="1200" dirty="0"/>
            <a:t>để đảm bảo độ ch</a:t>
          </a:r>
          <a:r>
            <a:rPr lang="en-US" sz="2400" kern="1200" dirty="0" err="1"/>
            <a:t>ính</a:t>
          </a:r>
          <a:r>
            <a:rPr lang="en-US" sz="2400" kern="1200" dirty="0"/>
            <a:t> </a:t>
          </a:r>
          <a:r>
            <a:rPr lang="en-US" sz="2400" kern="1200" dirty="0" err="1"/>
            <a:t>xác</a:t>
          </a:r>
          <a:r>
            <a:rPr lang="en-US" sz="2400" kern="1200" dirty="0"/>
            <a:t>, tin c</a:t>
          </a:r>
          <a:r>
            <a:rPr lang="vi-VN" sz="2400" kern="1200" dirty="0"/>
            <a:t>ậy v</a:t>
          </a:r>
          <a:r>
            <a:rPr lang="en-US" sz="2400" kern="1200" dirty="0"/>
            <a:t>à </a:t>
          </a:r>
          <a:r>
            <a:rPr lang="en-US" sz="2400" kern="1200" dirty="0" err="1"/>
            <a:t>hư</a:t>
          </a:r>
          <a:r>
            <a:rPr lang="vi-VN" sz="2400" kern="1200" dirty="0"/>
            <a:t>ớng tới đạt được </a:t>
          </a:r>
          <a:r>
            <a:rPr lang="en-US" sz="2400" kern="1200" dirty="0"/>
            <a:t>CĐR</a:t>
          </a:r>
          <a:endParaRPr lang="en-US" sz="2000" b="1" kern="1200" dirty="0">
            <a:solidFill>
              <a:srgbClr val="FF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C87167A3-FAFC-4708-9B8B-F7F597AA26BE}" type="parTrans" cxnId="{E8A4B5B2-4DEF-4667-8037-F8F0AE4275F9}">
      <dgm:prSet/>
      <dgm:spPr/>
      <dgm:t>
        <a:bodyPr/>
        <a:lstStyle/>
        <a:p>
          <a:endParaRPr lang="en-US"/>
        </a:p>
      </dgm:t>
    </dgm:pt>
    <dgm:pt modelId="{2F8F1BA1-E2CB-48F0-812B-8B0BDD29673F}" type="sibTrans" cxnId="{E8A4B5B2-4DEF-4667-8037-F8F0AE4275F9}">
      <dgm:prSet/>
      <dgm:spPr/>
      <dgm:t>
        <a:bodyPr/>
        <a:lstStyle/>
        <a:p>
          <a:endParaRPr lang="en-US"/>
        </a:p>
      </dgm:t>
    </dgm:pt>
    <dgm:pt modelId="{4A015699-5456-46F9-9901-218BBAC6B7F8}">
      <dgm:prSet phldrT="[Text]"/>
      <dgm:spPr/>
      <dgm:t>
        <a:bodyPr/>
        <a:lstStyle/>
        <a:p>
          <a:endParaRPr lang="en-US" dirty="0"/>
        </a:p>
      </dgm:t>
    </dgm:pt>
    <dgm:pt modelId="{C8440145-7698-41F2-BB84-5A1BB1E0120F}" type="parTrans" cxnId="{89053BD4-9E5C-40ED-B8E8-F36A310FC333}">
      <dgm:prSet/>
      <dgm:spPr/>
      <dgm:t>
        <a:bodyPr/>
        <a:lstStyle/>
        <a:p>
          <a:endParaRPr lang="en-US"/>
        </a:p>
      </dgm:t>
    </dgm:pt>
    <dgm:pt modelId="{1389F3DF-A0CB-4669-BDD0-B94535B39CA0}" type="sibTrans" cxnId="{89053BD4-9E5C-40ED-B8E8-F36A310FC333}">
      <dgm:prSet/>
      <dgm:spPr/>
      <dgm:t>
        <a:bodyPr/>
        <a:lstStyle/>
        <a:p>
          <a:endParaRPr lang="en-US"/>
        </a:p>
      </dgm:t>
    </dgm:pt>
    <dgm:pt modelId="{CDEF7A5F-AB6C-4EAD-8B1D-6A7B5C353823}" type="pres">
      <dgm:prSet presAssocID="{263881BF-70D9-4C54-994E-DDD6657569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0C2161-9006-4781-8773-D747FDB9E177}" type="pres">
      <dgm:prSet presAssocID="{263881BF-70D9-4C54-994E-DDD665756969}" presName="radial" presStyleCnt="0">
        <dgm:presLayoutVars>
          <dgm:animLvl val="ctr"/>
        </dgm:presLayoutVars>
      </dgm:prSet>
      <dgm:spPr/>
    </dgm:pt>
    <dgm:pt modelId="{5C1A50F0-747D-49BF-BC43-B17F6E261357}" type="pres">
      <dgm:prSet presAssocID="{B7990F2B-B484-4424-A03C-AE94D375E689}" presName="centerShape" presStyleLbl="vennNode1" presStyleIdx="0" presStyleCnt="5" custScaleX="174191" custScaleY="111857" custLinFactNeighborY="155"/>
      <dgm:spPr/>
      <dgm:t>
        <a:bodyPr/>
        <a:lstStyle/>
        <a:p>
          <a:endParaRPr lang="en-US"/>
        </a:p>
      </dgm:t>
    </dgm:pt>
    <dgm:pt modelId="{9EFB084E-6D77-41CF-AC32-BF75A26ED5E1}" type="pres">
      <dgm:prSet presAssocID="{2FDB55EF-29F8-491B-B304-72106852574B}" presName="node" presStyleLbl="vennNode1" presStyleIdx="1" presStyleCnt="5" custScaleX="462917" custScaleY="151220" custRadScaleRad="92762" custRadScaleInc="-1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F2A28-919A-44C7-9D7B-EA8B46798D12}" type="pres">
      <dgm:prSet presAssocID="{40B0A4C0-17A5-481A-B0D3-A4AAA489A666}" presName="node" presStyleLbl="vennNode1" presStyleIdx="2" presStyleCnt="5" custScaleX="262101" custScaleY="313288" custRadScaleRad="164322" custRadScaleInc="-1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9ED3A-41B6-4C11-88D7-A98EB97E855C}" type="pres">
      <dgm:prSet presAssocID="{427F178C-90F6-42C1-BC17-DB940D654718}" presName="node" presStyleLbl="vennNode1" presStyleIdx="3" presStyleCnt="5" custScaleX="476839" custScaleY="173187" custRadScaleRad="93175" custRadScaleInc="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9F1FE-B0F7-4F3C-97E9-933474F263DF}" type="pres">
      <dgm:prSet presAssocID="{ADD71A48-467B-4070-AE23-881C85664177}" presName="node" presStyleLbl="vennNode1" presStyleIdx="4" presStyleCnt="5" custScaleX="241465" custScaleY="335697" custRadScaleRad="144742" custRadScaleInc="1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053BD4-9E5C-40ED-B8E8-F36A310FC333}" srcId="{263881BF-70D9-4C54-994E-DDD665756969}" destId="{4A015699-5456-46F9-9901-218BBAC6B7F8}" srcOrd="2" destOrd="0" parTransId="{C8440145-7698-41F2-BB84-5A1BB1E0120F}" sibTransId="{1389F3DF-A0CB-4669-BDD0-B94535B39CA0}"/>
    <dgm:cxn modelId="{84112B5D-9661-4DD7-A1A6-1B08E3DC56C6}" srcId="{263881BF-70D9-4C54-994E-DDD665756969}" destId="{65124EF6-E318-4758-B7CE-FB257590ED44}" srcOrd="4" destOrd="0" parTransId="{1497BC7C-6B0B-46D4-BA5A-AE2F051A4654}" sibTransId="{B0F6793A-C897-4571-AB8B-C5EC42CE5C52}"/>
    <dgm:cxn modelId="{2A2208B7-BEFD-4F2B-B0DE-F85BDF8EEE2C}" type="presOf" srcId="{427F178C-90F6-42C1-BC17-DB940D654718}" destId="{D5A9ED3A-41B6-4C11-88D7-A98EB97E855C}" srcOrd="0" destOrd="0" presId="urn:microsoft.com/office/officeart/2005/8/layout/radial3"/>
    <dgm:cxn modelId="{A1BC86DE-DC2A-40CF-9217-242B1E69190C}" type="presOf" srcId="{2FDB55EF-29F8-491B-B304-72106852574B}" destId="{9EFB084E-6D77-41CF-AC32-BF75A26ED5E1}" srcOrd="0" destOrd="0" presId="urn:microsoft.com/office/officeart/2005/8/layout/radial3"/>
    <dgm:cxn modelId="{DB146A10-84AA-4663-8E06-A094506867B3}" type="presOf" srcId="{40B0A4C0-17A5-481A-B0D3-A4AAA489A666}" destId="{B91F2A28-919A-44C7-9D7B-EA8B46798D12}" srcOrd="0" destOrd="0" presId="urn:microsoft.com/office/officeart/2005/8/layout/radial3"/>
    <dgm:cxn modelId="{C21F8683-5E22-4834-9324-5333F56E8AAE}" type="presOf" srcId="{B7990F2B-B484-4424-A03C-AE94D375E689}" destId="{5C1A50F0-747D-49BF-BC43-B17F6E261357}" srcOrd="0" destOrd="0" presId="urn:microsoft.com/office/officeart/2005/8/layout/radial3"/>
    <dgm:cxn modelId="{2301254D-B6C2-42C5-8BAE-579534A81EF5}" srcId="{B7990F2B-B484-4424-A03C-AE94D375E689}" destId="{40B0A4C0-17A5-481A-B0D3-A4AAA489A666}" srcOrd="1" destOrd="0" parTransId="{C279353E-2272-44CD-BE65-8E11C5C92E25}" sibTransId="{F1A2CCD3-D1F4-45FB-9CFF-D245772B51DB}"/>
    <dgm:cxn modelId="{24C22AB8-AC06-4D13-966F-B67D3AE0FBA6}" srcId="{263881BF-70D9-4C54-994E-DDD665756969}" destId="{220D316B-40F0-45EC-9AEA-2DF8C99B43DC}" srcOrd="3" destOrd="0" parTransId="{B708CEE4-396C-4052-8D24-878F5D107AF3}" sibTransId="{4F35DE28-1F1E-441B-89F2-E12BD83E1372}"/>
    <dgm:cxn modelId="{954B35A8-E26F-45CC-941D-1CD1508CC60F}" srcId="{263881BF-70D9-4C54-994E-DDD665756969}" destId="{040D0CC6-80A8-4F39-B80C-7A1997106B3F}" srcOrd="1" destOrd="0" parTransId="{751EDA7A-1E0C-474D-9E7A-69EBD0594F5C}" sibTransId="{80AF33D5-A927-4A85-9F4A-EBD28F11A82C}"/>
    <dgm:cxn modelId="{20A330F6-43DF-44C6-9895-357D7A5E8BCC}" srcId="{B7990F2B-B484-4424-A03C-AE94D375E689}" destId="{2FDB55EF-29F8-491B-B304-72106852574B}" srcOrd="0" destOrd="0" parTransId="{F3180D8B-89D8-4472-9362-6FFF7F6BA8ED}" sibTransId="{0F4E2A27-39FD-4BD1-9EC2-366B7A16CACE}"/>
    <dgm:cxn modelId="{67B9E712-1A60-42AD-B15E-6D326E6F3FBC}" type="presOf" srcId="{263881BF-70D9-4C54-994E-DDD665756969}" destId="{CDEF7A5F-AB6C-4EAD-8B1D-6A7B5C353823}" srcOrd="0" destOrd="0" presId="urn:microsoft.com/office/officeart/2005/8/layout/radial3"/>
    <dgm:cxn modelId="{EAF2072F-709B-4DDA-B721-1B4FB57CC449}" srcId="{B7990F2B-B484-4424-A03C-AE94D375E689}" destId="{427F178C-90F6-42C1-BC17-DB940D654718}" srcOrd="2" destOrd="0" parTransId="{BFFAAF34-1356-40E7-8D8F-9441CCFCD58A}" sibTransId="{39F64061-AD0B-4070-B505-E52E5E6986B5}"/>
    <dgm:cxn modelId="{E8A4B5B2-4DEF-4667-8037-F8F0AE4275F9}" srcId="{B7990F2B-B484-4424-A03C-AE94D375E689}" destId="{ADD71A48-467B-4070-AE23-881C85664177}" srcOrd="3" destOrd="0" parTransId="{C87167A3-FAFC-4708-9B8B-F7F597AA26BE}" sibTransId="{2F8F1BA1-E2CB-48F0-812B-8B0BDD29673F}"/>
    <dgm:cxn modelId="{FF6D496C-FA20-4AA1-9C04-425A2C4FB441}" type="presOf" srcId="{ADD71A48-467B-4070-AE23-881C85664177}" destId="{6B09F1FE-B0F7-4F3C-97E9-933474F263DF}" srcOrd="0" destOrd="0" presId="urn:microsoft.com/office/officeart/2005/8/layout/radial3"/>
    <dgm:cxn modelId="{509B874A-114C-42FF-8F1B-74BC8F2B93D3}" srcId="{263881BF-70D9-4C54-994E-DDD665756969}" destId="{B7990F2B-B484-4424-A03C-AE94D375E689}" srcOrd="0" destOrd="0" parTransId="{6D8E80B8-7A3A-4E86-8DE7-BC4DA655B5C2}" sibTransId="{0A0818FA-B4D1-401E-BEA0-3BC97E6ACBD1}"/>
    <dgm:cxn modelId="{A356DFD2-5A37-465F-8B76-72FAC05AB917}" type="presParOf" srcId="{CDEF7A5F-AB6C-4EAD-8B1D-6A7B5C353823}" destId="{3F0C2161-9006-4781-8773-D747FDB9E177}" srcOrd="0" destOrd="0" presId="urn:microsoft.com/office/officeart/2005/8/layout/radial3"/>
    <dgm:cxn modelId="{6AC88EA9-6FBC-48EA-A249-BEBFAC074066}" type="presParOf" srcId="{3F0C2161-9006-4781-8773-D747FDB9E177}" destId="{5C1A50F0-747D-49BF-BC43-B17F6E261357}" srcOrd="0" destOrd="0" presId="urn:microsoft.com/office/officeart/2005/8/layout/radial3"/>
    <dgm:cxn modelId="{BBF74FD4-A151-4D3A-BC63-7990D730EB9D}" type="presParOf" srcId="{3F0C2161-9006-4781-8773-D747FDB9E177}" destId="{9EFB084E-6D77-41CF-AC32-BF75A26ED5E1}" srcOrd="1" destOrd="0" presId="urn:microsoft.com/office/officeart/2005/8/layout/radial3"/>
    <dgm:cxn modelId="{ACCF507A-2BBC-4C0C-AFA7-38ED143736F5}" type="presParOf" srcId="{3F0C2161-9006-4781-8773-D747FDB9E177}" destId="{B91F2A28-919A-44C7-9D7B-EA8B46798D12}" srcOrd="2" destOrd="0" presId="urn:microsoft.com/office/officeart/2005/8/layout/radial3"/>
    <dgm:cxn modelId="{4B2EDD9B-68E9-41B8-9FCF-73F4E3C20A9C}" type="presParOf" srcId="{3F0C2161-9006-4781-8773-D747FDB9E177}" destId="{D5A9ED3A-41B6-4C11-88D7-A98EB97E855C}" srcOrd="3" destOrd="0" presId="urn:microsoft.com/office/officeart/2005/8/layout/radial3"/>
    <dgm:cxn modelId="{70544FA0-AA4A-4E53-9425-B09A2C9322C0}" type="presParOf" srcId="{3F0C2161-9006-4781-8773-D747FDB9E177}" destId="{6B09F1FE-B0F7-4F3C-97E9-933474F263D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F6BEB-ED4A-4AFA-8D3D-F61DAF4CEC43}">
      <dsp:nvSpPr>
        <dsp:cNvPr id="0" name=""/>
        <dsp:cNvSpPr/>
      </dsp:nvSpPr>
      <dsp:spPr>
        <a:xfrm rot="5400000">
          <a:off x="322677" y="898940"/>
          <a:ext cx="767100" cy="13371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E5972-19CA-4C74-82CB-5814CD78156D}">
      <dsp:nvSpPr>
        <dsp:cNvPr id="0" name=""/>
        <dsp:cNvSpPr/>
      </dsp:nvSpPr>
      <dsp:spPr>
        <a:xfrm>
          <a:off x="0" y="34867"/>
          <a:ext cx="4015128" cy="11313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highlight>
                <a:srgbClr val="E19F27"/>
              </a:highlight>
            </a:rPr>
            <a:t>ĐẢM BẢO CHẤT LƯỢNG VỀ CHIẾN LƯỢC</a:t>
          </a:r>
          <a:endParaRPr lang="en-US" sz="2800" kern="1200" dirty="0">
            <a:highlight>
              <a:srgbClr val="E19F27"/>
            </a:highlight>
          </a:endParaRPr>
        </a:p>
      </dsp:txBody>
      <dsp:txXfrm>
        <a:off x="55240" y="90107"/>
        <a:ext cx="3904648" cy="1020908"/>
      </dsp:txXfrm>
    </dsp:sp>
    <dsp:sp modelId="{BB8B12F8-5F99-4027-925A-22B115B8F497}">
      <dsp:nvSpPr>
        <dsp:cNvPr id="0" name=""/>
        <dsp:cNvSpPr/>
      </dsp:nvSpPr>
      <dsp:spPr>
        <a:xfrm>
          <a:off x="2443227" y="291592"/>
          <a:ext cx="1631321" cy="673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FBEC9-23D4-4A92-AAF2-378D7151881C}">
      <dsp:nvSpPr>
        <dsp:cNvPr id="0" name=""/>
        <dsp:cNvSpPr/>
      </dsp:nvSpPr>
      <dsp:spPr>
        <a:xfrm rot="5400000">
          <a:off x="910682" y="1943618"/>
          <a:ext cx="960160" cy="10931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D49E9-DD23-438F-BB32-61A853CAAB8B}">
      <dsp:nvSpPr>
        <dsp:cNvPr id="0" name=""/>
        <dsp:cNvSpPr/>
      </dsp:nvSpPr>
      <dsp:spPr>
        <a:xfrm>
          <a:off x="1140131" y="1150970"/>
          <a:ext cx="3636871" cy="1131388"/>
        </a:xfrm>
        <a:prstGeom prst="roundRect">
          <a:avLst>
            <a:gd name="adj" fmla="val 16670"/>
          </a:avLst>
        </a:pr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C00000"/>
              </a:solidFill>
            </a:rPr>
            <a:t>ĐẢM BẢO CHẤT LƯỢNG VỀ HỆ THỐNG</a:t>
          </a:r>
        </a:p>
      </dsp:txBody>
      <dsp:txXfrm>
        <a:off x="1195371" y="1206210"/>
        <a:ext cx="3526391" cy="1020908"/>
      </dsp:txXfrm>
    </dsp:sp>
    <dsp:sp modelId="{563ED1DE-FDFF-408F-A180-6CB52FFC6066}">
      <dsp:nvSpPr>
        <dsp:cNvPr id="0" name=""/>
        <dsp:cNvSpPr/>
      </dsp:nvSpPr>
      <dsp:spPr>
        <a:xfrm>
          <a:off x="5501400" y="1309922"/>
          <a:ext cx="1175574" cy="914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27CAE-7D0B-4C99-B3FC-A46A1B5CD3F2}">
      <dsp:nvSpPr>
        <dsp:cNvPr id="0" name=""/>
        <dsp:cNvSpPr/>
      </dsp:nvSpPr>
      <dsp:spPr>
        <a:xfrm rot="5400000">
          <a:off x="6820256" y="3124017"/>
          <a:ext cx="960160" cy="10931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FE436-118D-4A9D-9673-EF1A46B68129}">
      <dsp:nvSpPr>
        <dsp:cNvPr id="0" name=""/>
        <dsp:cNvSpPr/>
      </dsp:nvSpPr>
      <dsp:spPr>
        <a:xfrm>
          <a:off x="1852610" y="2871570"/>
          <a:ext cx="5425534" cy="1219953"/>
        </a:xfrm>
        <a:prstGeom prst="roundRect">
          <a:avLst>
            <a:gd name="adj" fmla="val 1667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15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2174" y="2931134"/>
        <a:ext cx="5306406" cy="1100825"/>
      </dsp:txXfrm>
    </dsp:sp>
    <dsp:sp modelId="{26969910-8A21-4956-82D0-F5BBD23E43BF}">
      <dsp:nvSpPr>
        <dsp:cNvPr id="0" name=""/>
        <dsp:cNvSpPr/>
      </dsp:nvSpPr>
      <dsp:spPr>
        <a:xfrm>
          <a:off x="7356057" y="2543957"/>
          <a:ext cx="4277634" cy="2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TC 13-  21</a:t>
          </a:r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b="1" kern="1200" dirty="0"/>
            <a:t>TC </a:t>
          </a:r>
          <a:r>
            <a:rPr lang="en-US" sz="4400" b="1" kern="1200" dirty="0">
              <a:solidFill>
                <a:srgbClr val="FF0000"/>
              </a:solidFill>
            </a:rPr>
            <a:t>16: </a:t>
          </a:r>
          <a:r>
            <a:rPr lang="en-US" sz="4400" b="1" kern="1200" dirty="0" err="1"/>
            <a:t>Đánh</a:t>
          </a:r>
          <a:r>
            <a:rPr lang="en-US" sz="4400" b="1" kern="1200" dirty="0"/>
            <a:t> </a:t>
          </a:r>
          <a:r>
            <a:rPr lang="en-US" sz="4400" b="1" kern="1200" dirty="0" err="1"/>
            <a:t>giá</a:t>
          </a:r>
          <a:r>
            <a:rPr lang="en-US" sz="4400" b="1" kern="1200" dirty="0"/>
            <a:t> </a:t>
          </a:r>
          <a:r>
            <a:rPr lang="en-US" sz="4400" b="1" kern="1200" dirty="0" err="1"/>
            <a:t>ngườihọc</a:t>
          </a:r>
          <a:r>
            <a:rPr lang="vi-VN" sz="4400" b="1" kern="1200" dirty="0"/>
            <a:t>               </a:t>
          </a:r>
          <a:r>
            <a:rPr lang="en-US" sz="4400" b="1" kern="1200" dirty="0"/>
            <a:t> </a:t>
          </a:r>
        </a:p>
      </dsp:txBody>
      <dsp:txXfrm>
        <a:off x="7356057" y="2543957"/>
        <a:ext cx="4277634" cy="2724861"/>
      </dsp:txXfrm>
    </dsp:sp>
    <dsp:sp modelId="{618D9DBF-99B1-4A13-A5FA-C8D1810709A2}">
      <dsp:nvSpPr>
        <dsp:cNvPr id="0" name=""/>
        <dsp:cNvSpPr/>
      </dsp:nvSpPr>
      <dsp:spPr>
        <a:xfrm>
          <a:off x="3248931" y="4548130"/>
          <a:ext cx="3391866" cy="104501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KẾT QUẢ HOẠT ĐỘNG</a:t>
          </a:r>
          <a:endParaRPr lang="en-US" sz="2600" kern="1200" dirty="0"/>
        </a:p>
      </dsp:txBody>
      <dsp:txXfrm>
        <a:off x="3299954" y="4599153"/>
        <a:ext cx="3289820" cy="9429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A50F0-747D-49BF-BC43-B17F6E261357}">
      <dsp:nvSpPr>
        <dsp:cNvPr id="0" name=""/>
        <dsp:cNvSpPr/>
      </dsp:nvSpPr>
      <dsp:spPr>
        <a:xfrm>
          <a:off x="3182705" y="1658663"/>
          <a:ext cx="4739171" cy="3043265"/>
        </a:xfrm>
        <a:prstGeom prst="ellipse">
          <a:avLst/>
        </a:prstGeom>
        <a:solidFill>
          <a:schemeClr val="accent4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Tiêu</a:t>
          </a:r>
          <a:r>
            <a:rPr lang="en-US" sz="3600" b="1" kern="1200" dirty="0"/>
            <a:t> </a:t>
          </a:r>
          <a:r>
            <a:rPr lang="en-US" sz="3600" b="1" kern="1200" dirty="0" err="1"/>
            <a:t>chuẩn</a:t>
          </a:r>
          <a:r>
            <a:rPr lang="en-US" sz="3600" b="1" kern="1200" dirty="0"/>
            <a:t> 16.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Đánh</a:t>
          </a:r>
          <a:r>
            <a:rPr lang="en-US" sz="3600" b="1" kern="1200" dirty="0"/>
            <a:t> </a:t>
          </a:r>
          <a:r>
            <a:rPr lang="en-US" sz="3600" b="1" kern="1200" dirty="0" err="1"/>
            <a:t>giá</a:t>
          </a:r>
          <a:r>
            <a:rPr lang="en-US" sz="3600" b="1" kern="1200" dirty="0"/>
            <a:t> </a:t>
          </a:r>
          <a:r>
            <a:rPr lang="en-US" sz="3600" b="1" kern="1200" dirty="0" err="1"/>
            <a:t>người</a:t>
          </a:r>
          <a:r>
            <a:rPr lang="en-US" sz="3600" b="1" kern="1200" dirty="0"/>
            <a:t> </a:t>
          </a:r>
          <a:r>
            <a:rPr lang="en-US" sz="3600" b="1" kern="1200" dirty="0" err="1"/>
            <a:t>học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876741" y="2104339"/>
        <a:ext cx="3351099" cy="2151913"/>
      </dsp:txXfrm>
    </dsp:sp>
    <dsp:sp modelId="{9EFB084E-6D77-41CF-AC32-BF75A26ED5E1}">
      <dsp:nvSpPr>
        <dsp:cNvPr id="0" name=""/>
        <dsp:cNvSpPr/>
      </dsp:nvSpPr>
      <dsp:spPr>
        <a:xfrm>
          <a:off x="2343599" y="-234109"/>
          <a:ext cx="6297234" cy="2057102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C00000"/>
              </a:solidFill>
            </a:rPr>
            <a:t>16.1</a:t>
          </a:r>
          <a:r>
            <a:rPr lang="en-US" sz="2400" kern="1200" dirty="0"/>
            <a:t>. </a:t>
          </a:r>
          <a:r>
            <a:rPr lang="en-US" sz="2400" b="1" kern="1200" dirty="0" err="1">
              <a:solidFill>
                <a:srgbClr val="C00000"/>
              </a:solidFill>
            </a:rPr>
            <a:t>Thi</a:t>
          </a:r>
          <a:r>
            <a:rPr lang="vi-VN" sz="2400" b="1" kern="1200" dirty="0">
              <a:solidFill>
                <a:srgbClr val="C00000"/>
              </a:solidFill>
            </a:rPr>
            <a:t>ết lập được hệ thống </a:t>
          </a:r>
          <a:r>
            <a:rPr lang="vi-VN" sz="2400" kern="1200" dirty="0"/>
            <a:t>lập kế hoạch v</a:t>
          </a:r>
          <a:r>
            <a:rPr lang="en-US" sz="2400" kern="1200" dirty="0"/>
            <a:t>à l</a:t>
          </a:r>
          <a:r>
            <a:rPr lang="vi-VN" sz="2400" kern="1200" dirty="0"/>
            <a:t>ựa chọn c</a:t>
          </a:r>
          <a:r>
            <a:rPr lang="en-US" sz="2400" kern="1200" dirty="0" err="1"/>
            <a:t>ác</a:t>
          </a:r>
          <a:r>
            <a:rPr lang="en-US" sz="2400" kern="1200" dirty="0"/>
            <a:t> lo</a:t>
          </a:r>
          <a:r>
            <a:rPr lang="vi-VN" sz="2400" kern="1200" dirty="0"/>
            <a:t>ại h</a:t>
          </a:r>
          <a:r>
            <a:rPr lang="en-US" sz="2400" kern="1200" dirty="0" err="1"/>
            <a:t>ình</a:t>
          </a:r>
          <a:r>
            <a:rPr lang="en-US" sz="2400" kern="1200" dirty="0"/>
            <a:t> </a:t>
          </a:r>
          <a:r>
            <a:rPr lang="en-US" sz="2400" kern="1200" dirty="0" err="1"/>
            <a:t>đánh</a:t>
          </a:r>
          <a:r>
            <a:rPr lang="en-US" sz="2400" kern="1200" dirty="0"/>
            <a:t> </a:t>
          </a:r>
          <a:r>
            <a:rPr lang="en-US" sz="2400" kern="1200" dirty="0" err="1"/>
            <a:t>giá</a:t>
          </a:r>
          <a:r>
            <a:rPr lang="en-US" sz="2400" kern="1200" dirty="0"/>
            <a:t> </a:t>
          </a:r>
          <a:r>
            <a:rPr lang="en-US" sz="2400" kern="1200" dirty="0" err="1"/>
            <a:t>ngư</a:t>
          </a:r>
          <a:r>
            <a:rPr lang="vi-VN" sz="2400" kern="1200" dirty="0"/>
            <a:t>ời học ph</a:t>
          </a:r>
          <a:r>
            <a:rPr lang="en-US" sz="2400" kern="1200" dirty="0"/>
            <a:t>ù h</a:t>
          </a:r>
          <a:r>
            <a:rPr lang="vi-VN" sz="2400" kern="1200" dirty="0"/>
            <a:t>ợp trong qu</a:t>
          </a:r>
          <a:r>
            <a:rPr lang="en-US" sz="2400" kern="1200" dirty="0"/>
            <a:t>á </a:t>
          </a:r>
          <a:r>
            <a:rPr lang="en-US" sz="2400" kern="1200" dirty="0" err="1"/>
            <a:t>trình</a:t>
          </a:r>
          <a:r>
            <a:rPr lang="en-US" sz="2400" kern="1200" dirty="0"/>
            <a:t> h</a:t>
          </a:r>
          <a:r>
            <a:rPr lang="vi-VN" sz="2400" kern="1200" dirty="0"/>
            <a:t>ọc tập</a:t>
          </a:r>
          <a:r>
            <a:rPr lang="en-US" sz="22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</a:p>
      </dsp:txBody>
      <dsp:txXfrm>
        <a:off x="3265808" y="67147"/>
        <a:ext cx="4452816" cy="1454590"/>
      </dsp:txXfrm>
    </dsp:sp>
    <dsp:sp modelId="{B91F2A28-919A-44C7-9D7B-EA8B46798D12}">
      <dsp:nvSpPr>
        <dsp:cNvPr id="0" name=""/>
        <dsp:cNvSpPr/>
      </dsp:nvSpPr>
      <dsp:spPr>
        <a:xfrm>
          <a:off x="7679484" y="923991"/>
          <a:ext cx="3565458" cy="42617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ho</a:t>
          </a:r>
          <a:r>
            <a:rPr lang="vi-VN" sz="2800" kern="1200" dirty="0">
              <a:latin typeface="Arial" pitchFamily="34" charset="0"/>
              <a:cs typeface="Arial" pitchFamily="34" charset="0"/>
            </a:rPr>
            <a:t>ạt động đ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ánh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giá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800" kern="1200" dirty="0">
              <a:latin typeface="Arial" pitchFamily="34" charset="0"/>
              <a:cs typeface="Arial" pitchFamily="34" charset="0"/>
            </a:rPr>
            <a:t>ời học được </a:t>
          </a:r>
          <a:r>
            <a:rPr lang="vi-VN" sz="28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thiết kế ph</a:t>
          </a:r>
          <a:r>
            <a:rPr lang="en-US" sz="28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ù h</a:t>
          </a:r>
          <a:r>
            <a:rPr lang="vi-VN" sz="28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ợp </a:t>
          </a:r>
          <a:r>
            <a:rPr lang="vi-VN" sz="2800" kern="1200" dirty="0">
              <a:latin typeface="Arial" pitchFamily="34" charset="0"/>
              <a:cs typeface="Arial" pitchFamily="34" charset="0"/>
            </a:rPr>
            <a:t>với việc đạt được 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CĐR</a:t>
          </a:r>
          <a:r>
            <a:rPr lang="vi-VN" sz="2800" kern="1200" dirty="0"/>
            <a:t>.</a:t>
          </a:r>
          <a:endParaRPr lang="en-US" sz="24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8201633" y="1548113"/>
        <a:ext cx="2521160" cy="3013530"/>
      </dsp:txXfrm>
    </dsp:sp>
    <dsp:sp modelId="{D5A9ED3A-41B6-4C11-88D7-A98EB97E855C}">
      <dsp:nvSpPr>
        <dsp:cNvPr id="0" name=""/>
        <dsp:cNvSpPr/>
      </dsp:nvSpPr>
      <dsp:spPr>
        <a:xfrm>
          <a:off x="2301475" y="4383624"/>
          <a:ext cx="6486620" cy="2355927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16.3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.Các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phương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pháp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đánh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giá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k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ết quả đ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ánh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giá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ngư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ời học được </a:t>
          </a:r>
          <a:r>
            <a:rPr lang="vi-VN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r</a:t>
          </a:r>
          <a:r>
            <a:rPr lang="en-US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à </a:t>
          </a:r>
          <a:r>
            <a:rPr lang="en-US" sz="2400" b="1" kern="1200" dirty="0" err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soát</a:t>
          </a:r>
          <a:r>
            <a:rPr lang="en-US" sz="2400" b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đ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ể đảm bảo độ ch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ính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xác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, tin c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ậy, c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ông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 b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ằng v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à </a:t>
          </a:r>
          <a:r>
            <a:rPr lang="en-US" sz="2400" b="1" kern="1200" dirty="0" err="1">
              <a:latin typeface="Arial" pitchFamily="34" charset="0"/>
              <a:cs typeface="Arial" pitchFamily="34" charset="0"/>
            </a:rPr>
            <a:t>hư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ớng tới đạt được </a:t>
          </a:r>
          <a:r>
            <a:rPr lang="en-US" sz="2400" b="1" kern="1200" dirty="0">
              <a:latin typeface="Arial" pitchFamily="34" charset="0"/>
              <a:cs typeface="Arial" pitchFamily="34" charset="0"/>
            </a:rPr>
            <a:t>CĐR</a:t>
          </a:r>
          <a:r>
            <a:rPr lang="vi-VN" sz="2400" b="1" kern="1200" dirty="0">
              <a:latin typeface="Arial" pitchFamily="34" charset="0"/>
              <a:cs typeface="Arial" pitchFamily="34" charset="0"/>
            </a:rPr>
            <a:t>.</a:t>
          </a:r>
          <a:endParaRPr lang="en-US" sz="2200" b="1" kern="1200" dirty="0">
            <a:solidFill>
              <a:prstClr val="black"/>
            </a:solidFill>
            <a:latin typeface="Arial" panose="020B0604020202020204" pitchFamily="34" charset="0"/>
            <a:ea typeface="+mn-ea"/>
            <a:cs typeface="Arial" pitchFamily="34" charset="0"/>
          </a:endParaRPr>
        </a:p>
      </dsp:txBody>
      <dsp:txXfrm>
        <a:off x="3251419" y="4728642"/>
        <a:ext cx="4586732" cy="1665891"/>
      </dsp:txXfrm>
    </dsp:sp>
    <dsp:sp modelId="{6B09F1FE-B0F7-4F3C-97E9-933474F263DF}">
      <dsp:nvSpPr>
        <dsp:cNvPr id="0" name=""/>
        <dsp:cNvSpPr/>
      </dsp:nvSpPr>
      <dsp:spPr>
        <a:xfrm>
          <a:off x="200176" y="772748"/>
          <a:ext cx="3284739" cy="4566612"/>
        </a:xfrm>
        <a:prstGeom prst="ellipse">
          <a:avLst/>
        </a:prstGeom>
        <a:solidFill>
          <a:srgbClr val="FFFF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16.4</a:t>
          </a:r>
          <a:r>
            <a:rPr lang="en-US" sz="2400" b="1" i="1" kern="1200" dirty="0"/>
            <a:t>. </a:t>
          </a:r>
          <a:r>
            <a:rPr lang="en-US" sz="2400" kern="1200" dirty="0" err="1"/>
            <a:t>Các</a:t>
          </a:r>
          <a:r>
            <a:rPr lang="en-US" sz="2400" kern="1200" dirty="0"/>
            <a:t> lo</a:t>
          </a:r>
          <a:r>
            <a:rPr lang="vi-VN" sz="2400" kern="1200" dirty="0"/>
            <a:t>ại h</a:t>
          </a:r>
          <a:r>
            <a:rPr lang="en-US" sz="2400" kern="1200" dirty="0" err="1"/>
            <a:t>ình</a:t>
          </a:r>
          <a:r>
            <a:rPr lang="en-US" sz="2400" kern="1200" dirty="0"/>
            <a:t> </a:t>
          </a:r>
          <a:r>
            <a:rPr lang="en-US" sz="2400" kern="1200" dirty="0" err="1"/>
            <a:t>và</a:t>
          </a:r>
          <a:r>
            <a:rPr lang="en-US" sz="2400" kern="1200" dirty="0"/>
            <a:t> </a:t>
          </a:r>
          <a:r>
            <a:rPr lang="en-US" sz="2400" kern="1200" dirty="0" err="1"/>
            <a:t>các</a:t>
          </a:r>
          <a:r>
            <a:rPr lang="en-US" sz="2400" kern="1200" dirty="0"/>
            <a:t> </a:t>
          </a:r>
          <a:r>
            <a:rPr lang="en-US" sz="2400" kern="1200" dirty="0" err="1"/>
            <a:t>phương</a:t>
          </a:r>
          <a:r>
            <a:rPr lang="en-US" sz="2400" kern="1200" dirty="0"/>
            <a:t> </a:t>
          </a:r>
          <a:r>
            <a:rPr lang="en-US" sz="2400" kern="1200" dirty="0" err="1"/>
            <a:t>pháp</a:t>
          </a:r>
          <a:r>
            <a:rPr lang="en-US" sz="2400" kern="1200" dirty="0"/>
            <a:t> </a:t>
          </a:r>
          <a:r>
            <a:rPr lang="en-US" sz="2400" kern="1200" dirty="0" err="1"/>
            <a:t>đánh</a:t>
          </a:r>
          <a:r>
            <a:rPr lang="en-US" sz="2400" kern="1200" dirty="0"/>
            <a:t> </a:t>
          </a:r>
          <a:r>
            <a:rPr lang="en-US" sz="2400" kern="1200" dirty="0" err="1"/>
            <a:t>giá</a:t>
          </a:r>
          <a:r>
            <a:rPr lang="en-US" sz="2400" kern="1200" dirty="0"/>
            <a:t> </a:t>
          </a:r>
          <a:r>
            <a:rPr lang="en-US" sz="2400" kern="1200" dirty="0" err="1"/>
            <a:t>ngư</a:t>
          </a:r>
          <a:r>
            <a:rPr lang="vi-VN" sz="2400" kern="1200" dirty="0"/>
            <a:t>ời học được </a:t>
          </a:r>
          <a:r>
            <a:rPr lang="vi-VN" sz="2400" b="1" kern="1200" dirty="0">
              <a:solidFill>
                <a:srgbClr val="FF0000"/>
              </a:solidFill>
            </a:rPr>
            <a:t>cải tiến </a:t>
          </a:r>
          <a:r>
            <a:rPr lang="vi-VN" sz="2400" kern="1200" dirty="0"/>
            <a:t>để đảm bảo độ ch</a:t>
          </a:r>
          <a:r>
            <a:rPr lang="en-US" sz="2400" kern="1200" dirty="0" err="1"/>
            <a:t>ính</a:t>
          </a:r>
          <a:r>
            <a:rPr lang="en-US" sz="2400" kern="1200" dirty="0"/>
            <a:t> </a:t>
          </a:r>
          <a:r>
            <a:rPr lang="en-US" sz="2400" kern="1200" dirty="0" err="1"/>
            <a:t>xác</a:t>
          </a:r>
          <a:r>
            <a:rPr lang="en-US" sz="2400" kern="1200" dirty="0"/>
            <a:t>, tin c</a:t>
          </a:r>
          <a:r>
            <a:rPr lang="vi-VN" sz="2400" kern="1200" dirty="0"/>
            <a:t>ậy v</a:t>
          </a:r>
          <a:r>
            <a:rPr lang="en-US" sz="2400" kern="1200" dirty="0"/>
            <a:t>à </a:t>
          </a:r>
          <a:r>
            <a:rPr lang="en-US" sz="2400" kern="1200" dirty="0" err="1"/>
            <a:t>hư</a:t>
          </a:r>
          <a:r>
            <a:rPr lang="vi-VN" sz="2400" kern="1200" dirty="0"/>
            <a:t>ớng tới đạt được </a:t>
          </a:r>
          <a:r>
            <a:rPr lang="en-US" sz="2400" kern="1200" dirty="0"/>
            <a:t>CĐR</a:t>
          </a:r>
          <a:endParaRPr lang="en-US" sz="2000" b="1" kern="1200" dirty="0">
            <a:solidFill>
              <a:srgbClr val="FF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681215" y="1441513"/>
        <a:ext cx="2322661" cy="3229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E0AFC5B-9986-D423-ACF7-AFD7C829D7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F7AC0B-CD08-FF00-963B-A31BB86CBF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13434-5366-4F32-965A-1756D24C4D87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00C728-169F-D724-B72F-EF6613908A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7AC7EC-D4B1-7A76-7465-9E0BA2A273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A2314-31E5-47F5-A820-E4C5E9E56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7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14FBA-4C38-4640-9CEA-BD7F33148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F5960-9835-4CCB-B114-950E1AAA4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D9F827-1343-46BE-BF96-72906E21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0CD15F-5841-41E7-8169-3AA17DFD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ED5F75-9B26-41DE-ACA2-34936034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B432A-EAB9-4D6C-810F-AE51D139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D80584-FB25-4E1F-9946-D12359762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C2C725-04A4-406A-9681-CDE201F2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B170DE-D506-476E-BB48-F2808B89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A98181-D9DC-44EC-8B15-56AD3A2D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662E69-60F3-43F0-BFEB-278EB4954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4D7BB0-4325-45FD-A745-89070B595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1B5230-5649-4935-B79C-409438AA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1863E-3105-45B3-B9C5-B16E3EDA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5DB6F4-F717-40A7-AEED-E6E8616F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0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345A9-1B0A-4757-8812-A6CD2C7F1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D89AC-898C-47D7-B723-B1B4A120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2EEF26-061D-438A-91DD-982D1B28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76F29F-68CC-4A37-BC5C-D0085A5E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DCE4C2-C3A4-44B1-ADE2-74799961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DB901-98F8-4C7F-B04E-5FEA4909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9109B8-5604-45D4-8C39-A0058719A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47CF98-61E2-48B7-AEE0-ED9EAB24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21BF7-C2BA-4562-88E5-04B7675F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AE64F3-DEF0-4420-9133-5B4A4F8F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3A3C4-A6DC-4637-BB7A-337C937F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6122E-0E3E-4DB4-BBBB-417E65E7C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F2DF35-BFD4-49DD-A50C-23966662A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D86D3E-0F85-4C69-935C-2904D891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419B32-1072-4842-8066-AA798AD7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2F07A4-EC4D-466F-8239-4823823D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2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7A9E0F-C47E-4C45-B4F3-8345ABB9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AD4D1C-9E5F-40F7-A46B-D8643523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B25ECA-CF02-4585-853B-7C8DFC024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62216E3-3D59-4EF6-B7DA-8FA871BC1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559CE1E-A5BA-4543-BE92-D2D0CEED4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F81FA3-4440-4BDB-AC26-3A1AE49D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04E8E83-F6BB-4017-9BA2-8CEA7653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1E1405-5E06-4221-8D9D-1303645E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5DB327-276A-4096-A175-0F6EBEBC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056A07-7F85-4F39-BFB6-F7204E47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406084-CB1A-4C11-9EC2-A91DDED7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3C574E-0536-446B-A3A6-79006037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7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E060685-15E4-4ECA-80A9-22E3D07C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048F49-9C48-47D3-83CD-4DBD80A1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B4A699-923B-44AF-A2C8-6C562203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D9E17-F884-4CC4-9FC7-849C9BBD7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98E59-4C8E-4A90-A297-A9FC64AFB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43A849-CC30-481F-9126-DCDAFB900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288B03-FAC5-468A-B689-930924B4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B29CDF-12BD-4A15-857F-A68B566D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31177C-D7FE-4A4E-8008-D4781E86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7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7D5890-59BD-4392-A1A0-3EC506F6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846A370-176C-4766-BB51-FA9BC49A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87094E9-A926-4248-BE41-D14277958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E7B038-7C7B-437D-B7F7-6FE338D4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554E5A-8801-43DD-83F6-EB1324AE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D6DCF1-3A6A-4D70-A959-089BF579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39CB85-7727-419D-8C09-4F625089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91F24F-D82A-423D-8F6D-DB585827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E1430-3D87-402C-AD03-DCE7CF004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7628AF-16B6-461A-9E51-81CCB6844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55DD16-B25A-4B52-AB41-4C23B9343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F0440B-79F4-4103-902E-A1C52775E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34294"/>
            <a:ext cx="9308841" cy="254725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+mn-lt"/>
              </a:rPr>
              <a:t>TIÊU CHÍ , MỐC CHUẨN, MC LƯU Ý ĐỐI VỚI BC TĐG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  <a:latin typeface="+mn-lt"/>
              </a:rPr>
              <a:t>TIÊU CHUẨN 16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9A34E8-0EF0-4A93-AE26-B7AAA988C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7265" y="3429000"/>
            <a:ext cx="9144000" cy="254725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600" b="1" dirty="0" err="1"/>
              <a:t>Báo</a:t>
            </a:r>
            <a:r>
              <a:rPr lang="en-US" sz="4600" b="1" dirty="0"/>
              <a:t> </a:t>
            </a:r>
            <a:r>
              <a:rPr lang="en-US" sz="4600" b="1" dirty="0" err="1"/>
              <a:t>cáo</a:t>
            </a:r>
            <a:r>
              <a:rPr lang="en-US" sz="4600" b="1" dirty="0"/>
              <a:t>: PGS.TS. Lê </a:t>
            </a:r>
            <a:r>
              <a:rPr lang="en-US" sz="4600" b="1" dirty="0" err="1"/>
              <a:t>Thị</a:t>
            </a:r>
            <a:r>
              <a:rPr lang="en-US" sz="4600" b="1" dirty="0"/>
              <a:t> </a:t>
            </a:r>
            <a:r>
              <a:rPr lang="en-US" sz="4600" b="1" dirty="0" err="1"/>
              <a:t>Tuyết</a:t>
            </a:r>
            <a:r>
              <a:rPr lang="en-US" sz="4600" b="1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405391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B5C30-9B6E-917D-7797-44038CCF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15"/>
            <a:ext cx="10515600" cy="751642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TC 16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1312DD1-98F2-0771-6741-2E20DEB41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688279"/>
              </p:ext>
            </p:extLst>
          </p:nvPr>
        </p:nvGraphicFramePr>
        <p:xfrm>
          <a:off x="97435" y="879057"/>
          <a:ext cx="11997129" cy="5613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Bent-Up 5">
            <a:extLst>
              <a:ext uri="{FF2B5EF4-FFF2-40B4-BE49-F238E27FC236}">
                <a16:creationId xmlns:a16="http://schemas.microsoft.com/office/drawing/2014/main" xmlns="" id="{955A2B80-26C9-FFEA-162E-A451ACD3B92A}"/>
              </a:ext>
            </a:extLst>
          </p:cNvPr>
          <p:cNvSpPr/>
          <p:nvPr/>
        </p:nvSpPr>
        <p:spPr>
          <a:xfrm rot="5400000">
            <a:off x="2578424" y="5626059"/>
            <a:ext cx="810689" cy="92294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6564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7BE7943-38E3-4F92-8426-C7506BA30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657168"/>
              </p:ext>
            </p:extLst>
          </p:nvPr>
        </p:nvGraphicFramePr>
        <p:xfrm>
          <a:off x="635360" y="363894"/>
          <a:ext cx="11244943" cy="6494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69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2" y="18660"/>
            <a:ext cx="11234057" cy="15345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defTabSz="889000">
              <a:spcAft>
                <a:spcPct val="35000"/>
              </a:spcAft>
            </a:pP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 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16.1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vi-VN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ết lập được hệ thống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lập kế hoạch v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à l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ựa chọn c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ác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lo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ại h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ình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ời học ph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ù h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ợp trong qu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á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h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ọc tập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251577"/>
              </p:ext>
            </p:extLst>
          </p:nvPr>
        </p:nvGraphicFramePr>
        <p:xfrm>
          <a:off x="223934" y="1553164"/>
          <a:ext cx="11346025" cy="5623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812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584879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087334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443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504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Thiết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lập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lập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kế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hoạch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đ.giá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NH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phù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hợp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trong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QTHT.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Thiết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lập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hệ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thống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lựa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chọn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loại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hình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đ.giá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NH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phù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hợp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trong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QTHT.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spc="-3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quy trình </a:t>
                      </a:r>
                      <a:r>
                        <a:rPr lang="vi-VN" sz="2400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thiết lập hệ thống lập kế hoạch và lựa chọn các loại hình đánh giá NH phù hợp trong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QTHT</a:t>
                      </a:r>
                      <a:r>
                        <a:rPr lang="vi-VN" sz="2400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quy định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hướng dẫn, kế hoạch đánh giá NH; có phân công trách nhiệm cụ thể.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 các loại hình, tiêu chí, nội dung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đánh giá phù hợp trong </a:t>
                      </a:r>
                      <a:r>
                        <a:rPr lang="en-GB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QTHT</a:t>
                      </a:r>
                      <a:r>
                        <a:rPr lang="en-GB" sz="2400" baseline="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đối với từng môn học/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HP 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trong 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CTDH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4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quy định, hướng dẫn về kiểm tra, đánh giá; các kế hoạch thực hiện xây dựng đề thi, ngân hàng câu hỏi thi, quy trình thi*.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4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bản phân công trách nhiệm cụ thể trong việc đánh giá NH*.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4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bản mô tả chương trình, đề cương môn học/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HP</a:t>
                      </a:r>
                      <a:r>
                        <a:rPr lang="vi-VN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48590" algn="l"/>
                        </a:tabLst>
                      </a:pPr>
                      <a:r>
                        <a:rPr lang="vi-VN" sz="24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1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158621"/>
            <a:ext cx="11150082" cy="1091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defTabSz="889000">
              <a:spcAft>
                <a:spcPct val="35000"/>
              </a:spcAft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16.2</a:t>
            </a:r>
            <a:r>
              <a:rPr lang="en-US" sz="3200" b="1" i="1" dirty="0"/>
              <a:t>. </a:t>
            </a:r>
            <a:r>
              <a:rPr lang="en-US" sz="3200" dirty="0"/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ho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ạt động đ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ánh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ời học được </a:t>
            </a:r>
            <a:r>
              <a:rPr lang="vi-V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thiết kế ph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ù h</a:t>
            </a:r>
            <a:r>
              <a:rPr lang="vi-V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ợp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với việc đạt được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CĐR</a:t>
            </a:r>
            <a:r>
              <a:rPr lang="vi-VN" sz="3600" dirty="0"/>
              <a:t>.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67727"/>
              </p:ext>
            </p:extLst>
          </p:nvPr>
        </p:nvGraphicFramePr>
        <p:xfrm>
          <a:off x="270588" y="1383527"/>
          <a:ext cx="11625043" cy="525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832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601960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812251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386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Mốc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chuẩn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Minh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chứng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793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hoạt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động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đánh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NH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thiết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kế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phù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hợp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với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việc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đạt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CĐR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Thực hiện quy trình rõ ràng 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về việc đ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giá kết quả NH để đạt được CĐR và được công </a:t>
                      </a:r>
                      <a:r>
                        <a:rPr lang="vi-VN" sz="2400" b="1" kern="12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bố công khai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rộng rãi đến các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BLQ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Thực hiện </a:t>
                      </a: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nhiều pp kiểm tra 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đánh giá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phù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hợp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để đạt được CĐR.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Các pp kiểm tra đánh giá NH </a:t>
                      </a: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đo lường được 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mức độ đạt CĐR.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Văn bản quy định về quy trình thi, kiểm tra, đánh giá NH*.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Bản mô tả CTĐT, đề cương học phần.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Kết quả phân tích, nghiên cứu các loại hình/hình thức đánh giá đặc thù đối với mỗi loại môn học/học phần*.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5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Kết quả phân tích/nghiên cứu các loại hình/hình thức đánh giá đặc thù đối với mỗi loại kỳ thi/đánh giá*.</a:t>
                      </a:r>
                      <a:endParaRPr lang="en-US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56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6" y="0"/>
            <a:ext cx="12117304" cy="153258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16.3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.Các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pp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 k</a:t>
            </a:r>
            <a:r>
              <a:rPr lang="vi-VN" sz="3100" b="1" dirty="0">
                <a:latin typeface="Arial" pitchFamily="34" charset="0"/>
                <a:cs typeface="Arial" pitchFamily="34" charset="0"/>
              </a:rPr>
              <a:t>ết quả đ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3100" b="1" dirty="0">
                <a:latin typeface="Arial" pitchFamily="34" charset="0"/>
                <a:cs typeface="Arial" pitchFamily="34" charset="0"/>
              </a:rPr>
              <a:t>ời học được </a:t>
            </a:r>
            <a:r>
              <a:rPr lang="vi-VN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à </a:t>
            </a:r>
            <a:r>
              <a:rPr lang="en-US" sz="31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soát</a:t>
            </a:r>
            <a:r>
              <a:rPr lang="en-US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đ</a:t>
            </a:r>
            <a:r>
              <a:rPr lang="vi-VN" sz="3100" b="1" dirty="0">
                <a:latin typeface="Arial" pitchFamily="34" charset="0"/>
                <a:cs typeface="Arial" pitchFamily="34" charset="0"/>
              </a:rPr>
              <a:t>ể đảm bảo độ ch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ính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, tin c</a:t>
            </a:r>
            <a:r>
              <a:rPr lang="vi-VN" sz="3100" b="1" dirty="0">
                <a:latin typeface="Arial" pitchFamily="34" charset="0"/>
                <a:cs typeface="Arial" pitchFamily="34" charset="0"/>
              </a:rPr>
              <a:t>ậy, c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 b</a:t>
            </a:r>
            <a:r>
              <a:rPr lang="vi-VN" sz="3100" b="1" dirty="0">
                <a:latin typeface="Arial" pitchFamily="34" charset="0"/>
                <a:cs typeface="Arial" pitchFamily="34" charset="0"/>
              </a:rPr>
              <a:t>ằng v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à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hư</a:t>
            </a:r>
            <a:r>
              <a:rPr lang="vi-VN" sz="3100" b="1" dirty="0">
                <a:latin typeface="Arial" pitchFamily="34" charset="0"/>
                <a:cs typeface="Arial" pitchFamily="34" charset="0"/>
              </a:rPr>
              <a:t>ớng tới đạt được 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CĐR</a:t>
            </a:r>
            <a:r>
              <a:rPr lang="vi-VN" sz="3100" b="1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/>
            </a:r>
            <a:b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</a:br>
            <a:endParaRPr lang="en-US" sz="36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004796"/>
              </p:ext>
            </p:extLst>
          </p:nvPr>
        </p:nvGraphicFramePr>
        <p:xfrm>
          <a:off x="307910" y="1749905"/>
          <a:ext cx="11719198" cy="496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628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003570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16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pp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đánh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rà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soát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đảm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bảo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độ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chính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xác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tin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cậy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bằng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hướng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tới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đạt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CĐR.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kết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quả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đánh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rà</a:t>
                      </a: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soát</a:t>
                      </a: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đảm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bảo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độ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chính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xác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tin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cậy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công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bằng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hướng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tới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đạt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CĐR.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Thực hiện </a:t>
                      </a: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rà soát, đánh giá các pp kiểm tra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đánh giá NH định kỳ ít nhất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năm/lần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spc="-3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Thực hiện </a:t>
                      </a:r>
                      <a:r>
                        <a:rPr lang="en-US" sz="2000" b="1" spc="-3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r>
                        <a:rPr lang="vi-VN" sz="2000" b="1" spc="-3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phân tích kết quả kiểm tra, đánh giá </a:t>
                      </a:r>
                      <a:r>
                        <a:rPr lang="vi-VN" sz="2000" spc="-3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NH, sự tác động của các hình thức kiểm tra, đánh giá đối với chất lượng và hình thức tuyển chọn NH định kỳ bằng các công cụ hiện đại, hiệu quả.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Công bố kết quả đánh giá kịp thời; các trường hợp khiếu nại, phúc tra được xử lý hợp lý.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Thực hiện 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khảo sát/lấy 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ý kiến của NH, cựu NH.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Văn bản quy định về rà soát quy trình thi, kiểm tra, đánh giá NH*.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Kết quả phân tích, nghiên cứu các loại hình/hình thức đánh giá đối với đặc thù mỗi loại môn học/học phần*.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Kết quả phân tích/nghiên cứu các loại hình/hình thức đánh giá đối với đặc thù các kỳ thi/đánh giá*.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ý kiến phản hồi của NH, cựu NH về kiểm tra, đánh giá*.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48590" algn="l"/>
                        </a:tabLst>
                      </a:pPr>
                      <a:r>
                        <a:rPr lang="vi-VN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-1"/>
            <a:ext cx="12027108" cy="170001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16.4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lo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ại h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ình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ời học được </a:t>
            </a:r>
            <a:r>
              <a:rPr lang="vi-V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cải tiến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để đảm bảo độ ch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ính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tin c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ậy v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à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hư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ớng tới đạt được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CĐR</a:t>
            </a:r>
            <a:r>
              <a:rPr lang="en-US" sz="31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1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240661"/>
              </p:ext>
            </p:extLst>
          </p:nvPr>
        </p:nvGraphicFramePr>
        <p:xfrm>
          <a:off x="294111" y="1184857"/>
          <a:ext cx="11747240" cy="5605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943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5479304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3785993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4854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Y.C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5026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loại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hình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đánh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NH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cải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tiến</a:t>
                      </a:r>
                      <a:r>
                        <a:rPr lang="en-GB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đảm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bảo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độ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chính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xác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tin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cậy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hướng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tới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đạt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CĐR.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Các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pp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đánh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giá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NH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cải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tiến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đảm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bảo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độ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chính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xác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, tin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cậy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hướng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tới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đạt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 CĐR.</a:t>
                      </a:r>
                      <a:endParaRPr lang="en-US" sz="20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Thay đổi/cải tiến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các loại hình/pp đánh giá NH.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Định kỳ đ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.g</a:t>
                      </a:r>
                      <a:r>
                        <a:rPr lang="vi-VN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iá độ tin cậy và độ chính xác của những loại hình/pp kiểm 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tra, đánh giá NH.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spc="-2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Quy trình xây dựng </a:t>
                      </a:r>
                      <a:r>
                        <a:rPr lang="vi-VN" sz="2000" spc="-2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và đánh giá </a:t>
                      </a:r>
                      <a:r>
                        <a:rPr lang="vi-VN" sz="2000" b="1" spc="-2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độ tin cậy và độ chính xác </a:t>
                      </a:r>
                      <a:r>
                        <a:rPr lang="vi-VN" sz="2000" spc="-2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của các pp kiểm tra, đánh giá được thực hiện khoa học, được </a:t>
                      </a:r>
                      <a:r>
                        <a:rPr lang="vi-VN" sz="2000" b="1" spc="-2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kiểm chứng</a:t>
                      </a:r>
                      <a:r>
                        <a:rPr lang="vi-VN" sz="2000" spc="-2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trước khi áp dụng và được thông báo </a:t>
                      </a:r>
                      <a:r>
                        <a:rPr lang="vi-VN" sz="2000" b="1" spc="-2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công khai </a:t>
                      </a:r>
                      <a:r>
                        <a:rPr lang="vi-VN" sz="2000" spc="-2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cho NH trước khi bắt đầu học mỗi khóa học/kỳ học/hp.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65430" algn="l"/>
                        </a:tabLs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Không có tình trạng khiếu nại</a:t>
                      </a:r>
                      <a:r>
                        <a:rPr lang="vi-VN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phàn nàn của NH về sự thiếu công bằng, minh bạch trong sử dụng các phương pháp đánh giá kết quả học tập.</a:t>
                      </a:r>
                      <a:endParaRPr lang="en-US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vi-VN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phiên bản quy định về các loại hình/pp đánh giá NH.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Bản mô tả CTĐT và bản mô tả môn học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Sổ tay sinh viên các năm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chu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kỳ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đánh giá*.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Các văn bản tổng kết, sơ kết về hiệu quả của các pp kiểm tra, đánh giá được áp dụng trong CTĐT.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0" algn="just">
                        <a:lnSpc>
                          <a:spcPts val="2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vi-VN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Ý kiến phản hồi của về các loại hình/p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vi-VN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 đánh giá NH*.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48590" algn="l"/>
                        </a:tabLst>
                      </a:pPr>
                      <a:r>
                        <a:rPr lang="vi-VN" sz="1800" dirty="0">
                          <a:effectLst/>
                          <a:latin typeface="Arial" pitchFamily="34" charset="0"/>
                          <a:ea typeface="Arial"/>
                          <a:cs typeface="Arial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3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153C5C1-EB37-8DDA-B5F8-8E7FCA35C55C}"/>
              </a:ext>
            </a:extLst>
          </p:cNvPr>
          <p:cNvSpPr txBox="1"/>
          <p:nvPr/>
        </p:nvSpPr>
        <p:spPr>
          <a:xfrm>
            <a:off x="130630" y="3116425"/>
            <a:ext cx="10459616" cy="3477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rà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thúc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rõ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ràng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phúc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soát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luôn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khách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 443].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cứ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ĐCCTHP [MC252].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đặc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biệt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riêng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[MC389], [MC390], ...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thúc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Khoa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rà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soát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phù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CĐR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[MC871].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cũng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thực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thúc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đây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căn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cứ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sẽ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án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nâng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[MC424].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1904423-8F0D-2870-1550-C5A259D96883}"/>
              </a:ext>
            </a:extLst>
          </p:cNvPr>
          <p:cNvSpPr txBox="1"/>
          <p:nvPr/>
        </p:nvSpPr>
        <p:spPr>
          <a:xfrm>
            <a:off x="10720873" y="65315"/>
            <a:ext cx="1340497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hiện quy trình rõ ràng về việc đánh giá kết quả NH để đạt được CĐR </a:t>
            </a:r>
            <a:r>
              <a:rPr lang="en-US" dirty="0"/>
              <a:t>16.2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8AB265C-0340-179A-41B8-337D669B35FB}"/>
              </a:ext>
            </a:extLst>
          </p:cNvPr>
          <p:cNvSpPr txBox="1"/>
          <p:nvPr/>
        </p:nvSpPr>
        <p:spPr>
          <a:xfrm>
            <a:off x="10720873" y="3429000"/>
            <a:ext cx="1340497" cy="230832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hiện rà soát, đánh giá các pp kiểm tra, đánh giá NH định kỳ ít nhất 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năm/lần</a:t>
            </a:r>
            <a:r>
              <a:rPr lang="en-US" dirty="0"/>
              <a:t>16.3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F097942-5F2D-C563-40F9-EBF3C6FF367F}"/>
              </a:ext>
            </a:extLst>
          </p:cNvPr>
          <p:cNvSpPr txBox="1"/>
          <p:nvPr/>
        </p:nvSpPr>
        <p:spPr>
          <a:xfrm>
            <a:off x="295469" y="263700"/>
            <a:ext cx="10294777" cy="258532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nội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trọng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phổ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cụ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rõ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ràng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nội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yêu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cơ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sở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CĐR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Căn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cứ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07/2015/TT-BGDĐT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GD&amp;ĐT ban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16/4/20215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khối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thiểu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yêu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năng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lực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17/2021/TT BGDĐT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GD&amp;ĐT ban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22/06/2021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chuẩn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chương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thẩm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chương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209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mục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tiêu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CĐR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CTĐT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CĐR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nội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dạy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KTĐG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đảm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bảo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tương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thích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gắn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[MC 279].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1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ABEE0-68AF-4EFC-9CD4-BE832B18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225"/>
            <a:ext cx="10515600" cy="246022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5300" b="1" dirty="0">
                <a:solidFill>
                  <a:srgbClr val="3333FF"/>
                </a:solidFill>
                <a:latin typeface="+mn-lt"/>
              </a:rPr>
              <a:t>Xin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chân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thành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cảm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ơn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các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Quý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Thày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/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Cô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400" b="1" dirty="0">
                <a:solidFill>
                  <a:srgbClr val="3333FF"/>
                </a:solidFill>
              </a:rPr>
              <a:t/>
            </a:r>
            <a:br>
              <a:rPr lang="en-US" sz="5400" b="1" dirty="0">
                <a:solidFill>
                  <a:srgbClr val="3333FF"/>
                </a:solidFill>
              </a:rPr>
            </a:br>
            <a:r>
              <a:rPr lang="en-US" sz="5400" b="1" dirty="0" err="1">
                <a:solidFill>
                  <a:srgbClr val="3333FF"/>
                </a:solidFill>
              </a:rPr>
              <a:t>chú</a:t>
            </a:r>
            <a:r>
              <a:rPr lang="en-US" sz="5400" b="1" dirty="0">
                <a:solidFill>
                  <a:srgbClr val="3333FF"/>
                </a:solidFill>
              </a:rPr>
              <a:t> ý </a:t>
            </a:r>
            <a:r>
              <a:rPr lang="en-US" sz="5400" b="1" dirty="0" err="1">
                <a:solidFill>
                  <a:srgbClr val="3333FF"/>
                </a:solidFill>
              </a:rPr>
              <a:t>lắng</a:t>
            </a:r>
            <a:r>
              <a:rPr lang="en-US" sz="5400" b="1" dirty="0">
                <a:solidFill>
                  <a:srgbClr val="3333FF"/>
                </a:solidFill>
              </a:rPr>
              <a:t> </a:t>
            </a:r>
            <a:r>
              <a:rPr lang="en-US" sz="5400" b="1" dirty="0" err="1">
                <a:solidFill>
                  <a:srgbClr val="3333FF"/>
                </a:solidFill>
              </a:rPr>
              <a:t>nghe</a:t>
            </a:r>
            <a:endParaRPr lang="en-US" sz="5400" b="1" dirty="0">
              <a:solidFill>
                <a:srgbClr val="3333FF"/>
              </a:solidFill>
            </a:endParaRPr>
          </a:p>
        </p:txBody>
      </p:sp>
      <p:pic>
        <p:nvPicPr>
          <p:cNvPr id="8" name="Content Placeholder 7" descr="Question mark against red wall">
            <a:extLst>
              <a:ext uri="{FF2B5EF4-FFF2-40B4-BE49-F238E27FC236}">
                <a16:creationId xmlns:a16="http://schemas.microsoft.com/office/drawing/2014/main" xmlns="" id="{C94FCA7B-CE3B-4525-9437-4396EFDDF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631" y="1877579"/>
            <a:ext cx="7198336" cy="4351338"/>
          </a:xfrm>
        </p:spPr>
      </p:pic>
    </p:spTree>
    <p:extLst>
      <p:ext uri="{BB962C8B-B14F-4D97-AF65-F5344CB8AC3E}">
        <p14:creationId xmlns:p14="http://schemas.microsoft.com/office/powerpoint/2010/main" val="359283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6B25285A68052C46A2090FE694600705" ma:contentTypeVersion="10" ma:contentTypeDescription="Tạo tài liệu mới." ma:contentTypeScope="" ma:versionID="dc0b6eb2e2109c371cc696be867522fa">
  <xsd:schema xmlns:xsd="http://www.w3.org/2001/XMLSchema" xmlns:xs="http://www.w3.org/2001/XMLSchema" xmlns:p="http://schemas.microsoft.com/office/2006/metadata/properties" xmlns:ns2="230cc20b-92d0-4bdf-892c-58e517b91ea5" xmlns:ns3="e29350eb-b09c-4c27-9ad1-018f79bc2ccd" targetNamespace="http://schemas.microsoft.com/office/2006/metadata/properties" ma:root="true" ma:fieldsID="fab878b398c2cd97f59725b4427bfbfa" ns2:_="" ns3:_="">
    <xsd:import namespace="230cc20b-92d0-4bdf-892c-58e517b91ea5"/>
    <xsd:import namespace="e29350eb-b09c-4c27-9ad1-018f79bc2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cc20b-92d0-4bdf-892c-58e517b91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hẻ Hình ảnh" ma:readOnly="false" ma:fieldId="{5cf76f15-5ced-4ddc-b409-7134ff3c332f}" ma:taxonomyMulti="true" ma:sspId="0277f367-8423-4874-94e4-b0a6b4dec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350eb-b09c-4c27-9ad1-018f79bc2cc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ba00d0-3403-495f-bcc5-9f24da7a5d2b}" ma:internalName="TaxCatchAll" ma:showField="CatchAllData" ma:web="e29350eb-b09c-4c27-9ad1-018f79bc2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5B09E4-1508-40A8-895D-133229FDD02C}"/>
</file>

<file path=customXml/itemProps2.xml><?xml version="1.0" encoding="utf-8"?>
<ds:datastoreItem xmlns:ds="http://schemas.openxmlformats.org/officeDocument/2006/customXml" ds:itemID="{EE4ECFDC-0497-40E0-9356-122A5C064D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3670</TotalTime>
  <Words>1599</Words>
  <Application>Microsoft Office PowerPoint</Application>
  <PresentationFormat>Custom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TIÊU CHÍ , MỐC CHUẨN, MC LƯU Ý ĐỐI VỚI BC TĐG  TIÊU CHUẨN 16</vt:lpstr>
      <vt:lpstr>Vị trí  TC 16</vt:lpstr>
      <vt:lpstr>PowerPoint Presentation</vt:lpstr>
      <vt:lpstr>  TC 16.1: Thiết lập được hệ thống lập kế hoạch và lựa chọn các loại hình đánh giá người học phù hợp trong quá trình học tập. . </vt:lpstr>
      <vt:lpstr>16.2.  Các hoạt động đánh giá người học được thiết kế phù hợp với việc đạt được CĐR.</vt:lpstr>
      <vt:lpstr> 16.3.Các pp đánh giá và kết quả đ.giá người học được rà soát để đảm bảo độ chính xác, tin cậy, công bằng và hướng tới đạt được CĐR. </vt:lpstr>
      <vt:lpstr>16.4. Các loại hình và các pp đánh giá người học được cải tiến để đảm bảo độ chính xác, tin cậy và hướng tới đạt được CĐR </vt:lpstr>
      <vt:lpstr>PowerPoint Presentation</vt:lpstr>
      <vt:lpstr>Xin chân thành cảm ơn các Quý Thày/Cô  chú ý lắng nghe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yhct.daotao@gmail.com</dc:creator>
  <cp:lastModifiedBy>Linh Hoàng</cp:lastModifiedBy>
  <cp:revision>175</cp:revision>
  <dcterms:created xsi:type="dcterms:W3CDTF">2022-03-03T09:03:37Z</dcterms:created>
  <dcterms:modified xsi:type="dcterms:W3CDTF">2023-08-18T03:18:52Z</dcterms:modified>
</cp:coreProperties>
</file>