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handoutMasterIdLst>
    <p:handoutMasterId r:id="rId15"/>
  </p:handoutMasterIdLst>
  <p:sldIdLst>
    <p:sldId id="258" r:id="rId4"/>
    <p:sldId id="295" r:id="rId5"/>
    <p:sldId id="280" r:id="rId6"/>
    <p:sldId id="297" r:id="rId7"/>
    <p:sldId id="298" r:id="rId8"/>
    <p:sldId id="299" r:id="rId9"/>
    <p:sldId id="300" r:id="rId10"/>
    <p:sldId id="301" r:id="rId11"/>
    <p:sldId id="303" r:id="rId12"/>
    <p:sldId id="304" r:id="rId13"/>
    <p:sldId id="27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FFFF"/>
    <a:srgbClr val="CC0099"/>
    <a:srgbClr val="00FF00"/>
    <a:srgbClr val="FF0000"/>
    <a:srgbClr val="FFFF00"/>
    <a:srgbClr val="E19F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0FE594-AED1-4FDC-A779-CA519B0FA712}" v="36" dt="2022-03-03T11:18:11.9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41" autoAdjust="0"/>
  </p:normalViewPr>
  <p:slideViewPr>
    <p:cSldViewPr snapToGrid="0">
      <p:cViewPr varScale="1">
        <p:scale>
          <a:sx n="92" d="100"/>
          <a:sy n="92" d="100"/>
        </p:scale>
        <p:origin x="-49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39" d="100"/>
          <a:sy n="39" d="100"/>
        </p:scale>
        <p:origin x="2534" y="5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21" Type="http://schemas.microsoft.com/office/2015/10/relationships/revisionInfo" Target="revisionInfo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hct.daotao@gmail.com" userId="8ff8b5e2db74413e" providerId="LiveId" clId="{DC0FE594-AED1-4FDC-A779-CA519B0FA712}"/>
    <pc:docChg chg="undo custSel addSld modSld sldOrd">
      <pc:chgData name="yhct.daotao@gmail.com" userId="8ff8b5e2db74413e" providerId="LiveId" clId="{DC0FE594-AED1-4FDC-A779-CA519B0FA712}" dt="2022-03-03T11:20:16.267" v="73"/>
      <pc:docMkLst>
        <pc:docMk/>
      </pc:docMkLst>
      <pc:sldChg chg="addSp delSp modSp mod">
        <pc:chgData name="yhct.daotao@gmail.com" userId="8ff8b5e2db74413e" providerId="LiveId" clId="{DC0FE594-AED1-4FDC-A779-CA519B0FA712}" dt="2022-03-03T11:20:05.549" v="71" actId="207"/>
        <pc:sldMkLst>
          <pc:docMk/>
          <pc:sldMk cId="2615493651" sldId="261"/>
        </pc:sldMkLst>
        <pc:spChg chg="del">
          <ac:chgData name="yhct.daotao@gmail.com" userId="8ff8b5e2db74413e" providerId="LiveId" clId="{DC0FE594-AED1-4FDC-A779-CA519B0FA712}" dt="2022-03-03T11:18:29.759" v="54" actId="478"/>
          <ac:spMkLst>
            <pc:docMk/>
            <pc:sldMk cId="2615493651" sldId="261"/>
            <ac:spMk id="2" creationId="{AB86084D-AB34-49CD-8AFE-E855AC353ED2}"/>
          </ac:spMkLst>
        </pc:spChg>
        <pc:spChg chg="mod">
          <ac:chgData name="yhct.daotao@gmail.com" userId="8ff8b5e2db74413e" providerId="LiveId" clId="{DC0FE594-AED1-4FDC-A779-CA519B0FA712}" dt="2022-03-03T11:19:17.379" v="66" actId="1076"/>
          <ac:spMkLst>
            <pc:docMk/>
            <pc:sldMk cId="2615493651" sldId="261"/>
            <ac:spMk id="3" creationId="{A26BA0B4-D77A-4763-B9C6-4E62CD370D28}"/>
          </ac:spMkLst>
        </pc:spChg>
        <pc:spChg chg="add del mod">
          <ac:chgData name="yhct.daotao@gmail.com" userId="8ff8b5e2db74413e" providerId="LiveId" clId="{DC0FE594-AED1-4FDC-A779-CA519B0FA712}" dt="2022-03-03T11:20:05.549" v="71" actId="207"/>
          <ac:spMkLst>
            <pc:docMk/>
            <pc:sldMk cId="2615493651" sldId="261"/>
            <ac:spMk id="5" creationId="{4275B4A7-5E79-4773-A3AE-4656F149E318}"/>
          </ac:spMkLst>
        </pc:spChg>
      </pc:sldChg>
      <pc:sldChg chg="addSp delSp modSp new mod ord">
        <pc:chgData name="yhct.daotao@gmail.com" userId="8ff8b5e2db74413e" providerId="LiveId" clId="{DC0FE594-AED1-4FDC-A779-CA519B0FA712}" dt="2022-03-03T11:20:16.267" v="73"/>
        <pc:sldMkLst>
          <pc:docMk/>
          <pc:sldMk cId="3408682207" sldId="278"/>
        </pc:sldMkLst>
        <pc:spChg chg="del">
          <ac:chgData name="yhct.daotao@gmail.com" userId="8ff8b5e2db74413e" providerId="LiveId" clId="{DC0FE594-AED1-4FDC-A779-CA519B0FA712}" dt="2022-03-03T11:10:24.989" v="3" actId="478"/>
          <ac:spMkLst>
            <pc:docMk/>
            <pc:sldMk cId="3408682207" sldId="278"/>
            <ac:spMk id="2" creationId="{FC7E5CA5-A4FB-4C31-A882-2681D76F4BD9}"/>
          </ac:spMkLst>
        </pc:spChg>
        <pc:spChg chg="del">
          <ac:chgData name="yhct.daotao@gmail.com" userId="8ff8b5e2db74413e" providerId="LiveId" clId="{DC0FE594-AED1-4FDC-A779-CA519B0FA712}" dt="2022-03-03T11:09:21.067" v="1" actId="1032"/>
          <ac:spMkLst>
            <pc:docMk/>
            <pc:sldMk cId="3408682207" sldId="278"/>
            <ac:spMk id="3" creationId="{A28F1374-B38F-4EC7-B8C4-F1F2A9EBB79F}"/>
          </ac:spMkLst>
        </pc:spChg>
        <pc:graphicFrameChg chg="add mod modGraphic">
          <ac:chgData name="yhct.daotao@gmail.com" userId="8ff8b5e2db74413e" providerId="LiveId" clId="{DC0FE594-AED1-4FDC-A779-CA519B0FA712}" dt="2022-03-03T11:18:11.976" v="53"/>
          <ac:graphicFrameMkLst>
            <pc:docMk/>
            <pc:sldMk cId="3408682207" sldId="278"/>
            <ac:graphicFrameMk id="4" creationId="{DE19D59C-1C14-4F00-B34E-64479ED62995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02B799-56CC-4797-8C3D-F3E969DEDB32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152DAD6-730B-4312-8D15-5F6329F34EB8}">
      <dgm:prSet phldrT="[Text]" custT="1"/>
      <dgm:spPr>
        <a:ln>
          <a:solidFill>
            <a:schemeClr val="bg2"/>
          </a:solidFill>
        </a:ln>
      </dgm:spPr>
      <dgm:t>
        <a:bodyPr/>
        <a:lstStyle/>
        <a:p>
          <a:r>
            <a:rPr lang="en-US" sz="2800" b="1" dirty="0">
              <a:highlight>
                <a:srgbClr val="E19F27"/>
              </a:highlight>
            </a:rPr>
            <a:t>ĐẢM BẢO CHẤT LƯỢNG VỀ CHIẾN LƯỢC</a:t>
          </a:r>
          <a:endParaRPr lang="en-US" sz="2800" dirty="0">
            <a:highlight>
              <a:srgbClr val="E19F27"/>
            </a:highlight>
          </a:endParaRPr>
        </a:p>
      </dgm:t>
    </dgm:pt>
    <dgm:pt modelId="{377F6C1D-7F8D-4E91-96CF-0EAC5A1A4903}" type="parTrans" cxnId="{7F7FE05C-3634-4275-849C-0DA5598DF275}">
      <dgm:prSet/>
      <dgm:spPr/>
      <dgm:t>
        <a:bodyPr/>
        <a:lstStyle/>
        <a:p>
          <a:endParaRPr lang="en-US"/>
        </a:p>
      </dgm:t>
    </dgm:pt>
    <dgm:pt modelId="{6A809B21-AC9A-4414-9292-C97D96AD5521}" type="sibTrans" cxnId="{7F7FE05C-3634-4275-849C-0DA5598DF275}">
      <dgm:prSet/>
      <dgm:spPr/>
      <dgm:t>
        <a:bodyPr/>
        <a:lstStyle/>
        <a:p>
          <a:endParaRPr lang="en-US"/>
        </a:p>
      </dgm:t>
    </dgm:pt>
    <dgm:pt modelId="{8E93A28E-789A-4C61-9362-41E48F2678F7}">
      <dgm:prSet phldrT="[Text]" custT="1"/>
      <dgm:spPr/>
      <dgm:t>
        <a:bodyPr/>
        <a:lstStyle/>
        <a:p>
          <a:r>
            <a:rPr lang="en-US" sz="3200" b="1" dirty="0"/>
            <a:t>TC 13-  21</a:t>
          </a:r>
        </a:p>
      </dgm:t>
    </dgm:pt>
    <dgm:pt modelId="{966D8F74-7D9F-4E23-8DA4-FC49249C9084}" type="parTrans" cxnId="{E9024748-26CB-4F94-81AD-1AAFF39AF802}">
      <dgm:prSet/>
      <dgm:spPr/>
      <dgm:t>
        <a:bodyPr/>
        <a:lstStyle/>
        <a:p>
          <a:endParaRPr lang="en-US"/>
        </a:p>
      </dgm:t>
    </dgm:pt>
    <dgm:pt modelId="{E6FAD1E3-A44B-4B4F-97E2-E40FF5B763C1}" type="sibTrans" cxnId="{E9024748-26CB-4F94-81AD-1AAFF39AF802}">
      <dgm:prSet/>
      <dgm:spPr/>
      <dgm:t>
        <a:bodyPr/>
        <a:lstStyle/>
        <a:p>
          <a:endParaRPr lang="en-US"/>
        </a:p>
      </dgm:t>
    </dgm:pt>
    <dgm:pt modelId="{78247ABB-2245-4523-B220-B30E70EEFDAB}">
      <dgm:prSet phldrT="[Text]"/>
      <dgm:spPr/>
      <dgm:t>
        <a:bodyPr/>
        <a:lstStyle/>
        <a:p>
          <a:r>
            <a:rPr lang="en-US" b="1" dirty="0"/>
            <a:t>KẾT QUẢ HOẠT ĐỘNG</a:t>
          </a:r>
          <a:endParaRPr lang="en-US" dirty="0"/>
        </a:p>
      </dgm:t>
    </dgm:pt>
    <dgm:pt modelId="{5F7A65F3-496E-483B-840A-275A6AD10E94}" type="parTrans" cxnId="{EDC82796-4A05-4EC5-9005-4F5E937A694A}">
      <dgm:prSet/>
      <dgm:spPr/>
      <dgm:t>
        <a:bodyPr/>
        <a:lstStyle/>
        <a:p>
          <a:endParaRPr lang="en-US"/>
        </a:p>
      </dgm:t>
    </dgm:pt>
    <dgm:pt modelId="{20B88B52-4E7D-46BE-B8D1-E4226A35EE31}" type="sibTrans" cxnId="{EDC82796-4A05-4EC5-9005-4F5E937A694A}">
      <dgm:prSet/>
      <dgm:spPr/>
      <dgm:t>
        <a:bodyPr/>
        <a:lstStyle/>
        <a:p>
          <a:endParaRPr lang="en-US"/>
        </a:p>
      </dgm:t>
    </dgm:pt>
    <dgm:pt modelId="{9CF78604-99BA-4BE7-8F49-1B589584B1BB}">
      <dgm:prSet phldrT="[Text]" custT="1"/>
      <dgm:spPr>
        <a:solidFill>
          <a:schemeClr val="bg2"/>
        </a:solidFill>
        <a:ln>
          <a:solidFill>
            <a:schemeClr val="bg2"/>
          </a:solidFill>
        </a:ln>
      </dgm:spPr>
      <dgm:t>
        <a:bodyPr/>
        <a:lstStyle/>
        <a:p>
          <a:r>
            <a:rPr lang="en-US" sz="2800" b="1" dirty="0">
              <a:solidFill>
                <a:srgbClr val="C00000"/>
              </a:solidFill>
            </a:rPr>
            <a:t>ĐẢM BẢO CHẤT LƯỢNG VỀ HỆ THỐNG</a:t>
          </a:r>
        </a:p>
      </dgm:t>
    </dgm:pt>
    <dgm:pt modelId="{337DE5DD-D422-45C2-AE4A-C692CAB0EED6}" type="parTrans" cxnId="{380AE679-E061-422B-9EA8-AB7EC6468DB3}">
      <dgm:prSet/>
      <dgm:spPr/>
      <dgm:t>
        <a:bodyPr/>
        <a:lstStyle/>
        <a:p>
          <a:endParaRPr lang="en-US"/>
        </a:p>
      </dgm:t>
    </dgm:pt>
    <dgm:pt modelId="{A6FD499D-C646-4F08-A06D-B6D644C9B3A1}" type="sibTrans" cxnId="{380AE679-E061-422B-9EA8-AB7EC6468DB3}">
      <dgm:prSet/>
      <dgm:spPr/>
      <dgm:t>
        <a:bodyPr/>
        <a:lstStyle/>
        <a:p>
          <a:endParaRPr lang="en-US"/>
        </a:p>
      </dgm:t>
    </dgm:pt>
    <dgm:pt modelId="{9925519D-AD45-4C21-A411-AAD522AF1E85}">
      <dgm:prSet phldrT="[Text]" phldr="1"/>
      <dgm:spPr/>
      <dgm:t>
        <a:bodyPr/>
        <a:lstStyle/>
        <a:p>
          <a:endParaRPr lang="en-US" dirty="0"/>
        </a:p>
      </dgm:t>
    </dgm:pt>
    <dgm:pt modelId="{9D1C94C6-9C87-474B-BFF8-809EB770126C}" type="sibTrans" cxnId="{4B2CE7FA-2D02-47C8-A612-CD100B812874}">
      <dgm:prSet/>
      <dgm:spPr/>
      <dgm:t>
        <a:bodyPr/>
        <a:lstStyle/>
        <a:p>
          <a:endParaRPr lang="en-US"/>
        </a:p>
      </dgm:t>
    </dgm:pt>
    <dgm:pt modelId="{F3CC9813-9FD1-442D-A921-C95F8E093633}" type="parTrans" cxnId="{4B2CE7FA-2D02-47C8-A612-CD100B812874}">
      <dgm:prSet/>
      <dgm:spPr/>
      <dgm:t>
        <a:bodyPr/>
        <a:lstStyle/>
        <a:p>
          <a:endParaRPr lang="en-US"/>
        </a:p>
      </dgm:t>
    </dgm:pt>
    <dgm:pt modelId="{221D5405-E6C7-4E94-9AE5-EDC827C4DAEA}">
      <dgm:prSet phldrT="[Text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>
            <a:lnSpc>
              <a:spcPct val="150000"/>
            </a:lnSpc>
            <a:spcBef>
              <a:spcPts val="600"/>
            </a:spcBef>
            <a:spcAft>
              <a:spcPts val="600"/>
            </a:spcAft>
          </a:pPr>
          <a:r>
            <a:rPr lang="en-US" sz="3000" b="1" kern="1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ĐẢM BẢO CHẤT LƯỢNG VỀ THỰC HIỆN CHỨC </a:t>
          </a:r>
          <a:r>
            <a:rPr lang="en-US" sz="3000" b="1" kern="1200" dirty="0">
              <a:solidFill>
                <a:srgbClr val="0000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NĂNG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en-US" sz="3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B59DD15-08C0-4C41-BA9A-1FE46803F49F}" type="sibTrans" cxnId="{2D427460-4223-4AE9-88EC-16F81E66B9FB}">
      <dgm:prSet/>
      <dgm:spPr/>
      <dgm:t>
        <a:bodyPr/>
        <a:lstStyle/>
        <a:p>
          <a:endParaRPr lang="en-US"/>
        </a:p>
      </dgm:t>
    </dgm:pt>
    <dgm:pt modelId="{73BEBB6E-FD70-4556-BF68-F05FF049C39F}" type="parTrans" cxnId="{2D427460-4223-4AE9-88EC-16F81E66B9FB}">
      <dgm:prSet/>
      <dgm:spPr/>
      <dgm:t>
        <a:bodyPr/>
        <a:lstStyle/>
        <a:p>
          <a:endParaRPr lang="en-US"/>
        </a:p>
      </dgm:t>
    </dgm:pt>
    <dgm:pt modelId="{6B922C6C-14FA-4BC8-86ED-6DEF642EC12F}">
      <dgm:prSet phldrT="[Text]" custT="1"/>
      <dgm:spPr/>
      <dgm:t>
        <a:bodyPr/>
        <a:lstStyle/>
        <a:p>
          <a:r>
            <a:rPr lang="en-US" sz="4400" b="1" dirty="0"/>
            <a:t>TC </a:t>
          </a:r>
          <a:r>
            <a:rPr lang="en-US" sz="4400" b="1" dirty="0">
              <a:solidFill>
                <a:srgbClr val="FF0000"/>
              </a:solidFill>
            </a:rPr>
            <a:t>15: </a:t>
          </a:r>
          <a:r>
            <a:rPr lang="vi-VN" sz="2800" b="1" dirty="0"/>
            <a:t>Giảng dạy và học tập</a:t>
          </a:r>
          <a:endParaRPr lang="en-US" sz="4400" b="1" dirty="0"/>
        </a:p>
      </dgm:t>
    </dgm:pt>
    <dgm:pt modelId="{BC8DF6B6-7348-4510-B085-5808F6422A18}" type="parTrans" cxnId="{7A59575B-863D-4BAF-8EB5-0BD4DCFBEDB5}">
      <dgm:prSet/>
      <dgm:spPr/>
      <dgm:t>
        <a:bodyPr/>
        <a:lstStyle/>
        <a:p>
          <a:endParaRPr lang="en-US"/>
        </a:p>
      </dgm:t>
    </dgm:pt>
    <dgm:pt modelId="{31B30BF6-76E1-4E18-9082-90D713F74F35}" type="sibTrans" cxnId="{7A59575B-863D-4BAF-8EB5-0BD4DCFBEDB5}">
      <dgm:prSet/>
      <dgm:spPr/>
      <dgm:t>
        <a:bodyPr/>
        <a:lstStyle/>
        <a:p>
          <a:endParaRPr lang="en-US"/>
        </a:p>
      </dgm:t>
    </dgm:pt>
    <dgm:pt modelId="{3ADB504A-74CF-498A-888D-D3717B5017AC}" type="pres">
      <dgm:prSet presAssocID="{3502B799-56CC-4797-8C3D-F3E969DEDB32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CA7B5C8E-EA2F-49D8-8A00-51CD2CE90453}" type="pres">
      <dgm:prSet presAssocID="{0152DAD6-730B-4312-8D15-5F6329F34EB8}" presName="composite" presStyleCnt="0"/>
      <dgm:spPr/>
    </dgm:pt>
    <dgm:pt modelId="{3E7F6BEB-ED4A-4AFA-8D3D-F61DAF4CEC43}" type="pres">
      <dgm:prSet presAssocID="{0152DAD6-730B-4312-8D15-5F6329F34EB8}" presName="bentUpArrow1" presStyleLbl="alignImgPlace1" presStyleIdx="0" presStyleCnt="3" custScaleX="122327" custScaleY="79893" custLinFactX="-90028" custLinFactNeighborX="-100000" custLinFactNeighborY="-7396"/>
      <dgm:spPr/>
    </dgm:pt>
    <dgm:pt modelId="{717E5972-19CA-4C74-82CB-5814CD78156D}" type="pres">
      <dgm:prSet presAssocID="{0152DAD6-730B-4312-8D15-5F6329F34EB8}" presName="ParentText" presStyleLbl="node1" presStyleIdx="0" presStyleCnt="4" custScaleX="248408" custLinFactX="-28745" custLinFactNeighborX="-100000" custLinFactNeighborY="64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8B12F8-5F99-4027-925A-22B115B8F497}" type="pres">
      <dgm:prSet presAssocID="{0152DAD6-730B-4312-8D15-5F6329F34EB8}" presName="ChildText" presStyleLbl="revTx" presStyleIdx="0" presStyleCnt="4" custScaleX="138768" custScaleY="73633" custLinFactNeighborX="-84573" custLinFactNeighborY="3883">
        <dgm:presLayoutVars>
          <dgm:chMax val="0"/>
          <dgm:chPref val="0"/>
          <dgm:bulletEnabled val="1"/>
        </dgm:presLayoutVars>
      </dgm:prSet>
      <dgm:spPr/>
    </dgm:pt>
    <dgm:pt modelId="{44BAAE6A-CE38-4FAE-B800-CE2753CD0190}" type="pres">
      <dgm:prSet presAssocID="{6A809B21-AC9A-4414-9292-C97D96AD5521}" presName="sibTrans" presStyleCnt="0"/>
      <dgm:spPr/>
    </dgm:pt>
    <dgm:pt modelId="{08583EE4-F5AC-44B9-86AA-F3C19BEBDECC}" type="pres">
      <dgm:prSet presAssocID="{9CF78604-99BA-4BE7-8F49-1B589584B1BB}" presName="composite" presStyleCnt="0"/>
      <dgm:spPr/>
    </dgm:pt>
    <dgm:pt modelId="{20EFBEC9-23D4-4A92-AAF2-378D7151881C}" type="pres">
      <dgm:prSet presAssocID="{9CF78604-99BA-4BE7-8F49-1B589584B1BB}" presName="bentUpArrow1" presStyleLbl="alignImgPlace1" presStyleIdx="1" presStyleCnt="3" custLinFactX="-100000" custLinFactNeighborX="-195374" custLinFactNeighborY="-33615"/>
      <dgm:spPr>
        <a:solidFill>
          <a:srgbClr val="FF0000"/>
        </a:solidFill>
      </dgm:spPr>
    </dgm:pt>
    <dgm:pt modelId="{B2ED49E9-DD23-438F-BB32-61A853CAAB8B}" type="pres">
      <dgm:prSet presAssocID="{9CF78604-99BA-4BE7-8F49-1B589584B1BB}" presName="ParentText" presStyleLbl="node1" presStyleIdx="1" presStyleCnt="4" custScaleX="225006" custLinFactX="-7320" custLinFactNeighborX="-100000" custLinFactNeighborY="-451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3ED1DE-FDFF-408F-A180-6CB52FFC6066}" type="pres">
      <dgm:prSet presAssocID="{9CF78604-99BA-4BE7-8F49-1B589584B1BB}" presName="ChildText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6FCC6FEB-C05F-4AC9-861A-DA651A192D64}" type="pres">
      <dgm:prSet presAssocID="{A6FD499D-C646-4F08-A06D-B6D644C9B3A1}" presName="sibTrans" presStyleCnt="0"/>
      <dgm:spPr/>
    </dgm:pt>
    <dgm:pt modelId="{425D505D-D199-437C-991E-BA8938A8FD73}" type="pres">
      <dgm:prSet presAssocID="{221D5405-E6C7-4E94-9AE5-EDC827C4DAEA}" presName="composite" presStyleCnt="0"/>
      <dgm:spPr/>
    </dgm:pt>
    <dgm:pt modelId="{EF727CAE-7D0B-4C99-B3FC-A46A1B5CD3F2}" type="pres">
      <dgm:prSet presAssocID="{221D5405-E6C7-4E94-9AE5-EDC827C4DAEA}" presName="bentUpArrow1" presStyleLbl="alignImgPlace1" presStyleIdx="2" presStyleCnt="3" custLinFactY="-26082" custLinFactNeighborX="-21839" custLinFactNeighborY="-100000"/>
      <dgm:spPr>
        <a:solidFill>
          <a:srgbClr val="FF0000"/>
        </a:solidFill>
      </dgm:spPr>
    </dgm:pt>
    <dgm:pt modelId="{BB9FE436-118D-4A9D-9673-EF1A46B68129}" type="pres">
      <dgm:prSet presAssocID="{221D5405-E6C7-4E94-9AE5-EDC827C4DAEA}" presName="ParentText" presStyleLbl="node1" presStyleIdx="2" presStyleCnt="4" custScaleX="335667" custScaleY="107828" custLinFactX="-88536" custLinFactNeighborX="-100000" custLinFactNeighborY="-3132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969910-8A21-4956-82D0-F5BBD23E43BF}" type="pres">
      <dgm:prSet presAssocID="{221D5405-E6C7-4E94-9AE5-EDC827C4DAEA}" presName="ChildText" presStyleLbl="revTx" presStyleIdx="2" presStyleCnt="4" custScaleX="311650" custScaleY="169115" custLinFactNeighborX="41354" custLinFactNeighborY="776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67A4EA-3B68-4076-8FB0-66C1DE68B1E3}" type="pres">
      <dgm:prSet presAssocID="{9B59DD15-08C0-4C41-BA9A-1FE46803F49F}" presName="sibTrans" presStyleCnt="0"/>
      <dgm:spPr/>
    </dgm:pt>
    <dgm:pt modelId="{1196AF4D-B6F9-49C1-BFE8-F3949D4DAC9A}" type="pres">
      <dgm:prSet presAssocID="{78247ABB-2245-4523-B220-B30E70EEFDAB}" presName="composite" presStyleCnt="0"/>
      <dgm:spPr/>
    </dgm:pt>
    <dgm:pt modelId="{618D9DBF-99B1-4A13-A5FA-C8D1810709A2}" type="pres">
      <dgm:prSet presAssocID="{78247ABB-2245-4523-B220-B30E70EEFDAB}" presName="ParentText" presStyleLbl="node1" presStyleIdx="3" presStyleCnt="4" custScaleX="209848" custScaleY="92366" custLinFactX="-100000" custLinFactNeighborX="-127444" custLinFactNeighborY="61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F6744F-50FB-44DA-A2D8-0F3ABAC50F45}" type="pres">
      <dgm:prSet presAssocID="{78247ABB-2245-4523-B220-B30E70EEFDAB}" presName="FinalChildText" presStyleLbl="revTx" presStyleIdx="3" presStyleCnt="4" custFlipHor="1" custScaleX="18972" custScaleY="90916" custLinFactX="-51024" custLinFactNeighborX="-100000" custLinFactNeighborY="388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F50A8FC-9FD3-430E-AC6F-E967491778BD}" type="presOf" srcId="{221D5405-E6C7-4E94-9AE5-EDC827C4DAEA}" destId="{BB9FE436-118D-4A9D-9673-EF1A46B68129}" srcOrd="0" destOrd="0" presId="urn:microsoft.com/office/officeart/2005/8/layout/StepDownProcess"/>
    <dgm:cxn modelId="{1BC1685A-E556-4C81-8069-D3DB02E6D7F1}" type="presOf" srcId="{0152DAD6-730B-4312-8D15-5F6329F34EB8}" destId="{717E5972-19CA-4C74-82CB-5814CD78156D}" srcOrd="0" destOrd="0" presId="urn:microsoft.com/office/officeart/2005/8/layout/StepDownProcess"/>
    <dgm:cxn modelId="{EDC82796-4A05-4EC5-9005-4F5E937A694A}" srcId="{3502B799-56CC-4797-8C3D-F3E969DEDB32}" destId="{78247ABB-2245-4523-B220-B30E70EEFDAB}" srcOrd="3" destOrd="0" parTransId="{5F7A65F3-496E-483B-840A-275A6AD10E94}" sibTransId="{20B88B52-4E7D-46BE-B8D1-E4226A35EE31}"/>
    <dgm:cxn modelId="{4B2CE7FA-2D02-47C8-A612-CD100B812874}" srcId="{78247ABB-2245-4523-B220-B30E70EEFDAB}" destId="{9925519D-AD45-4C21-A411-AAD522AF1E85}" srcOrd="0" destOrd="0" parTransId="{F3CC9813-9FD1-442D-A921-C95F8E093633}" sibTransId="{9D1C94C6-9C87-474B-BFF8-809EB770126C}"/>
    <dgm:cxn modelId="{E9024748-26CB-4F94-81AD-1AAFF39AF802}" srcId="{221D5405-E6C7-4E94-9AE5-EDC827C4DAEA}" destId="{8E93A28E-789A-4C61-9362-41E48F2678F7}" srcOrd="0" destOrd="0" parTransId="{966D8F74-7D9F-4E23-8DA4-FC49249C9084}" sibTransId="{E6FAD1E3-A44B-4B4F-97E2-E40FF5B763C1}"/>
    <dgm:cxn modelId="{292B8E40-2D6B-40C9-B8B5-641A9B9FF9C5}" type="presOf" srcId="{8E93A28E-789A-4C61-9362-41E48F2678F7}" destId="{26969910-8A21-4956-82D0-F5BBD23E43BF}" srcOrd="0" destOrd="0" presId="urn:microsoft.com/office/officeart/2005/8/layout/StepDownProcess"/>
    <dgm:cxn modelId="{8D5B77F1-710C-4263-85CD-438483A1054B}" type="presOf" srcId="{9925519D-AD45-4C21-A411-AAD522AF1E85}" destId="{B9F6744F-50FB-44DA-A2D8-0F3ABAC50F45}" srcOrd="0" destOrd="0" presId="urn:microsoft.com/office/officeart/2005/8/layout/StepDownProcess"/>
    <dgm:cxn modelId="{28466FC5-F1B8-4ADC-AB44-3CE5D235DBFB}" type="presOf" srcId="{9CF78604-99BA-4BE7-8F49-1B589584B1BB}" destId="{B2ED49E9-DD23-438F-BB32-61A853CAAB8B}" srcOrd="0" destOrd="0" presId="urn:microsoft.com/office/officeart/2005/8/layout/StepDownProcess"/>
    <dgm:cxn modelId="{7DC296A0-0EAF-4782-91FE-AE20EB0B63A2}" type="presOf" srcId="{78247ABB-2245-4523-B220-B30E70EEFDAB}" destId="{618D9DBF-99B1-4A13-A5FA-C8D1810709A2}" srcOrd="0" destOrd="0" presId="urn:microsoft.com/office/officeart/2005/8/layout/StepDownProcess"/>
    <dgm:cxn modelId="{2D427460-4223-4AE9-88EC-16F81E66B9FB}" srcId="{3502B799-56CC-4797-8C3D-F3E969DEDB32}" destId="{221D5405-E6C7-4E94-9AE5-EDC827C4DAEA}" srcOrd="2" destOrd="0" parTransId="{73BEBB6E-FD70-4556-BF68-F05FF049C39F}" sibTransId="{9B59DD15-08C0-4C41-BA9A-1FE46803F49F}"/>
    <dgm:cxn modelId="{380AE679-E061-422B-9EA8-AB7EC6468DB3}" srcId="{3502B799-56CC-4797-8C3D-F3E969DEDB32}" destId="{9CF78604-99BA-4BE7-8F49-1B589584B1BB}" srcOrd="1" destOrd="0" parTransId="{337DE5DD-D422-45C2-AE4A-C692CAB0EED6}" sibTransId="{A6FD499D-C646-4F08-A06D-B6D644C9B3A1}"/>
    <dgm:cxn modelId="{7A59575B-863D-4BAF-8EB5-0BD4DCFBEDB5}" srcId="{221D5405-E6C7-4E94-9AE5-EDC827C4DAEA}" destId="{6B922C6C-14FA-4BC8-86ED-6DEF642EC12F}" srcOrd="1" destOrd="0" parTransId="{BC8DF6B6-7348-4510-B085-5808F6422A18}" sibTransId="{31B30BF6-76E1-4E18-9082-90D713F74F35}"/>
    <dgm:cxn modelId="{392F9350-5E47-4F51-B3D8-550B69CB02D4}" type="presOf" srcId="{3502B799-56CC-4797-8C3D-F3E969DEDB32}" destId="{3ADB504A-74CF-498A-888D-D3717B5017AC}" srcOrd="0" destOrd="0" presId="urn:microsoft.com/office/officeart/2005/8/layout/StepDownProcess"/>
    <dgm:cxn modelId="{923D7750-232B-4DA4-AB7C-86E5D9520760}" type="presOf" srcId="{6B922C6C-14FA-4BC8-86ED-6DEF642EC12F}" destId="{26969910-8A21-4956-82D0-F5BBD23E43BF}" srcOrd="0" destOrd="1" presId="urn:microsoft.com/office/officeart/2005/8/layout/StepDownProcess"/>
    <dgm:cxn modelId="{7F7FE05C-3634-4275-849C-0DA5598DF275}" srcId="{3502B799-56CC-4797-8C3D-F3E969DEDB32}" destId="{0152DAD6-730B-4312-8D15-5F6329F34EB8}" srcOrd="0" destOrd="0" parTransId="{377F6C1D-7F8D-4E91-96CF-0EAC5A1A4903}" sibTransId="{6A809B21-AC9A-4414-9292-C97D96AD5521}"/>
    <dgm:cxn modelId="{E4A05C04-000F-4BB6-A2DC-FE665621AA46}" type="presParOf" srcId="{3ADB504A-74CF-498A-888D-D3717B5017AC}" destId="{CA7B5C8E-EA2F-49D8-8A00-51CD2CE90453}" srcOrd="0" destOrd="0" presId="urn:microsoft.com/office/officeart/2005/8/layout/StepDownProcess"/>
    <dgm:cxn modelId="{EB7179D7-A84F-4FA3-A4C8-76D18B0DD74B}" type="presParOf" srcId="{CA7B5C8E-EA2F-49D8-8A00-51CD2CE90453}" destId="{3E7F6BEB-ED4A-4AFA-8D3D-F61DAF4CEC43}" srcOrd="0" destOrd="0" presId="urn:microsoft.com/office/officeart/2005/8/layout/StepDownProcess"/>
    <dgm:cxn modelId="{90E859BB-CEF0-4239-B01C-C33C19B98924}" type="presParOf" srcId="{CA7B5C8E-EA2F-49D8-8A00-51CD2CE90453}" destId="{717E5972-19CA-4C74-82CB-5814CD78156D}" srcOrd="1" destOrd="0" presId="urn:microsoft.com/office/officeart/2005/8/layout/StepDownProcess"/>
    <dgm:cxn modelId="{F22AE2BE-1321-4B37-B952-217E773D825E}" type="presParOf" srcId="{CA7B5C8E-EA2F-49D8-8A00-51CD2CE90453}" destId="{BB8B12F8-5F99-4027-925A-22B115B8F497}" srcOrd="2" destOrd="0" presId="urn:microsoft.com/office/officeart/2005/8/layout/StepDownProcess"/>
    <dgm:cxn modelId="{E2AA2966-0AB8-4F3C-A188-B2C20DF145E5}" type="presParOf" srcId="{3ADB504A-74CF-498A-888D-D3717B5017AC}" destId="{44BAAE6A-CE38-4FAE-B800-CE2753CD0190}" srcOrd="1" destOrd="0" presId="urn:microsoft.com/office/officeart/2005/8/layout/StepDownProcess"/>
    <dgm:cxn modelId="{BD3A154A-AC0B-4EEF-BA32-5D4E5E248ACD}" type="presParOf" srcId="{3ADB504A-74CF-498A-888D-D3717B5017AC}" destId="{08583EE4-F5AC-44B9-86AA-F3C19BEBDECC}" srcOrd="2" destOrd="0" presId="urn:microsoft.com/office/officeart/2005/8/layout/StepDownProcess"/>
    <dgm:cxn modelId="{E6B0BE1A-64E7-4DAF-A41B-F07AA374F436}" type="presParOf" srcId="{08583EE4-F5AC-44B9-86AA-F3C19BEBDECC}" destId="{20EFBEC9-23D4-4A92-AAF2-378D7151881C}" srcOrd="0" destOrd="0" presId="urn:microsoft.com/office/officeart/2005/8/layout/StepDownProcess"/>
    <dgm:cxn modelId="{6FE4352C-B5C5-47A4-B8C9-45EF1382E4B4}" type="presParOf" srcId="{08583EE4-F5AC-44B9-86AA-F3C19BEBDECC}" destId="{B2ED49E9-DD23-438F-BB32-61A853CAAB8B}" srcOrd="1" destOrd="0" presId="urn:microsoft.com/office/officeart/2005/8/layout/StepDownProcess"/>
    <dgm:cxn modelId="{90746F67-E3D2-4AC3-BFBB-107D618BC8C2}" type="presParOf" srcId="{08583EE4-F5AC-44B9-86AA-F3C19BEBDECC}" destId="{563ED1DE-FDFF-408F-A180-6CB52FFC6066}" srcOrd="2" destOrd="0" presId="urn:microsoft.com/office/officeart/2005/8/layout/StepDownProcess"/>
    <dgm:cxn modelId="{8467DBFD-806B-4DF2-9CAA-85202623903F}" type="presParOf" srcId="{3ADB504A-74CF-498A-888D-D3717B5017AC}" destId="{6FCC6FEB-C05F-4AC9-861A-DA651A192D64}" srcOrd="3" destOrd="0" presId="urn:microsoft.com/office/officeart/2005/8/layout/StepDownProcess"/>
    <dgm:cxn modelId="{323CC155-55CD-4146-964F-B20A4D32D43F}" type="presParOf" srcId="{3ADB504A-74CF-498A-888D-D3717B5017AC}" destId="{425D505D-D199-437C-991E-BA8938A8FD73}" srcOrd="4" destOrd="0" presId="urn:microsoft.com/office/officeart/2005/8/layout/StepDownProcess"/>
    <dgm:cxn modelId="{2B2747C4-2569-407C-8023-AAE8DBEE2029}" type="presParOf" srcId="{425D505D-D199-437C-991E-BA8938A8FD73}" destId="{EF727CAE-7D0B-4C99-B3FC-A46A1B5CD3F2}" srcOrd="0" destOrd="0" presId="urn:microsoft.com/office/officeart/2005/8/layout/StepDownProcess"/>
    <dgm:cxn modelId="{39376409-612B-4DF4-82B5-8632A21D51A9}" type="presParOf" srcId="{425D505D-D199-437C-991E-BA8938A8FD73}" destId="{BB9FE436-118D-4A9D-9673-EF1A46B68129}" srcOrd="1" destOrd="0" presId="urn:microsoft.com/office/officeart/2005/8/layout/StepDownProcess"/>
    <dgm:cxn modelId="{57928C5A-1B12-4EF0-B3C8-9CC4D006A9A9}" type="presParOf" srcId="{425D505D-D199-437C-991E-BA8938A8FD73}" destId="{26969910-8A21-4956-82D0-F5BBD23E43BF}" srcOrd="2" destOrd="0" presId="urn:microsoft.com/office/officeart/2005/8/layout/StepDownProcess"/>
    <dgm:cxn modelId="{FDCA190F-B0BE-4114-9C97-F33DBC4A11E1}" type="presParOf" srcId="{3ADB504A-74CF-498A-888D-D3717B5017AC}" destId="{5967A4EA-3B68-4076-8FB0-66C1DE68B1E3}" srcOrd="5" destOrd="0" presId="urn:microsoft.com/office/officeart/2005/8/layout/StepDownProcess"/>
    <dgm:cxn modelId="{BB9DED29-5F16-4DAF-9F0F-FD4DC2971E3C}" type="presParOf" srcId="{3ADB504A-74CF-498A-888D-D3717B5017AC}" destId="{1196AF4D-B6F9-49C1-BFE8-F3949D4DAC9A}" srcOrd="6" destOrd="0" presId="urn:microsoft.com/office/officeart/2005/8/layout/StepDownProcess"/>
    <dgm:cxn modelId="{E4AC92FA-3B49-4D6A-913A-D3067151F126}" type="presParOf" srcId="{1196AF4D-B6F9-49C1-BFE8-F3949D4DAC9A}" destId="{618D9DBF-99B1-4A13-A5FA-C8D1810709A2}" srcOrd="0" destOrd="0" presId="urn:microsoft.com/office/officeart/2005/8/layout/StepDownProcess"/>
    <dgm:cxn modelId="{2BB7D13D-17B5-417E-BD89-C09016AB5255}" type="presParOf" srcId="{1196AF4D-B6F9-49C1-BFE8-F3949D4DAC9A}" destId="{B9F6744F-50FB-44DA-A2D8-0F3ABAC50F45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3881BF-70D9-4C54-994E-DDD665756969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7990F2B-B484-4424-A03C-AE94D375E689}">
      <dgm:prSet phldrT="[Text]" custT="1"/>
      <dgm:spPr>
        <a:solidFill>
          <a:schemeClr val="accent4">
            <a:lumMod val="50000"/>
            <a:alpha val="50000"/>
          </a:schemeClr>
        </a:solidFill>
      </dgm:spPr>
      <dgm:t>
        <a:bodyPr/>
        <a:lstStyle/>
        <a:p>
          <a:r>
            <a:rPr lang="en-US" sz="3600" b="1" dirty="0" err="1"/>
            <a:t>Tiêu</a:t>
          </a:r>
          <a:r>
            <a:rPr lang="en-US" sz="3600" b="1" dirty="0"/>
            <a:t> </a:t>
          </a:r>
          <a:r>
            <a:rPr lang="en-US" sz="3600" b="1" dirty="0" err="1"/>
            <a:t>chuẩn</a:t>
          </a:r>
          <a:r>
            <a:rPr lang="en-US" sz="3600" b="1" dirty="0"/>
            <a:t> 15. </a:t>
          </a:r>
        </a:p>
        <a:p>
          <a:r>
            <a:rPr lang="vi-VN" sz="3200" b="1" dirty="0"/>
            <a:t>Giảng dạy và học tập</a:t>
          </a:r>
          <a:endParaRPr lang="en-US" sz="3200" dirty="0">
            <a:solidFill>
              <a:srgbClr val="FF0000"/>
            </a:solidFill>
          </a:endParaRPr>
        </a:p>
      </dgm:t>
    </dgm:pt>
    <dgm:pt modelId="{6D8E80B8-7A3A-4E86-8DE7-BC4DA655B5C2}" type="parTrans" cxnId="{509B874A-114C-42FF-8F1B-74BC8F2B93D3}">
      <dgm:prSet/>
      <dgm:spPr/>
      <dgm:t>
        <a:bodyPr/>
        <a:lstStyle/>
        <a:p>
          <a:endParaRPr lang="en-US"/>
        </a:p>
      </dgm:t>
    </dgm:pt>
    <dgm:pt modelId="{0A0818FA-B4D1-401E-BEA0-3BC97E6ACBD1}" type="sibTrans" cxnId="{509B874A-114C-42FF-8F1B-74BC8F2B93D3}">
      <dgm:prSet/>
      <dgm:spPr/>
      <dgm:t>
        <a:bodyPr/>
        <a:lstStyle/>
        <a:p>
          <a:endParaRPr lang="en-US"/>
        </a:p>
      </dgm:t>
    </dgm:pt>
    <dgm:pt modelId="{2FDB55EF-29F8-491B-B304-72106852574B}">
      <dgm:prSet phldrT="[Text]" custT="1"/>
      <dgm:spPr>
        <a:solidFill>
          <a:schemeClr val="accent3">
            <a:alpha val="50000"/>
          </a:schemeClr>
        </a:solidFill>
      </dgm:spPr>
      <dgm:t>
        <a:bodyPr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i="0" kern="12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rPr>
            <a:t>TC </a:t>
          </a:r>
          <a:r>
            <a:rPr lang="en-US" sz="2000" b="1" i="0" kern="1200" dirty="0">
              <a:solidFill>
                <a:srgbClr val="0000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15.1:</a:t>
          </a: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1" kern="1200" dirty="0" err="1">
              <a:solidFill>
                <a:srgbClr val="FF0000"/>
              </a:solidFill>
              <a:latin typeface="Calibri" panose="020F0502020204030204"/>
              <a:ea typeface="+mn-ea"/>
              <a:cs typeface="+mn-cs"/>
            </a:rPr>
            <a:t>Thi</a:t>
          </a:r>
          <a:r>
            <a:rPr lang="vi-VN" sz="2200" b="1" kern="1200" dirty="0">
              <a:solidFill>
                <a:srgbClr val="FF0000"/>
              </a:solidFill>
              <a:latin typeface="Calibri" panose="020F0502020204030204"/>
              <a:ea typeface="+mn-ea"/>
              <a:cs typeface="+mn-cs"/>
            </a:rPr>
            <a:t>ết lập được hệ thống </a:t>
          </a:r>
          <a:r>
            <a:rPr lang="vi-VN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lựa chọn c</a:t>
          </a:r>
          <a:r>
            <a:rPr lang="en-US" sz="2200" kern="1200" dirty="0" err="1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ác</a:t>
          </a:r>
          <a:r>
            <a:rPr lang="en-US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 h.</a:t>
          </a:r>
          <a:r>
            <a:rPr lang="vi-VN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động dạy v</a:t>
          </a:r>
          <a:r>
            <a:rPr lang="en-US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à h</a:t>
          </a:r>
          <a:r>
            <a:rPr lang="vi-VN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ọc ph</a:t>
          </a:r>
          <a:r>
            <a:rPr lang="en-US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ù h</a:t>
          </a:r>
          <a:r>
            <a:rPr lang="vi-VN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ợp với triết l</a:t>
          </a:r>
          <a:r>
            <a:rPr lang="en-US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ý </a:t>
          </a:r>
          <a:r>
            <a:rPr lang="en-US" sz="2200" kern="1200" dirty="0" err="1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giáo</a:t>
          </a:r>
          <a:r>
            <a:rPr lang="en-US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 d</a:t>
          </a:r>
          <a:r>
            <a:rPr lang="vi-VN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ục v</a:t>
          </a:r>
          <a:r>
            <a:rPr lang="en-US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à đ</a:t>
          </a:r>
          <a:r>
            <a:rPr lang="vi-VN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ể đạt được </a:t>
          </a:r>
          <a:r>
            <a:rPr lang="en-US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CĐR</a:t>
          </a:r>
        </a:p>
      </dgm:t>
    </dgm:pt>
    <dgm:pt modelId="{F3180D8B-89D8-4472-9362-6FFF7F6BA8ED}" type="parTrans" cxnId="{20A330F6-43DF-44C6-9895-357D7A5E8BCC}">
      <dgm:prSet/>
      <dgm:spPr/>
      <dgm:t>
        <a:bodyPr/>
        <a:lstStyle/>
        <a:p>
          <a:endParaRPr lang="en-US"/>
        </a:p>
      </dgm:t>
    </dgm:pt>
    <dgm:pt modelId="{0F4E2A27-39FD-4BD1-9EC2-366B7A16CACE}" type="sibTrans" cxnId="{20A330F6-43DF-44C6-9895-357D7A5E8BCC}">
      <dgm:prSet/>
      <dgm:spPr/>
      <dgm:t>
        <a:bodyPr/>
        <a:lstStyle/>
        <a:p>
          <a:endParaRPr lang="en-US"/>
        </a:p>
      </dgm:t>
    </dgm:pt>
    <dgm:pt modelId="{40B0A4C0-17A5-481A-B0D3-A4AAA489A666}">
      <dgm:prSet phldrT="[Text]" custT="1"/>
      <dgm:spPr/>
      <dgm:t>
        <a:bodyPr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i="0" kern="1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15.2</a:t>
          </a:r>
          <a:r>
            <a:rPr lang="en-US" sz="2400" b="1" i="1" kern="1200" dirty="0"/>
            <a:t>. </a:t>
          </a:r>
          <a:r>
            <a:rPr lang="en-US" sz="2400" kern="1200" dirty="0"/>
            <a:t> </a:t>
          </a:r>
          <a:r>
            <a:rPr lang="en-US" sz="2200" b="1" kern="1200" dirty="0">
              <a:solidFill>
                <a:srgbClr val="FF0000"/>
              </a:solidFill>
            </a:rPr>
            <a:t>Tri</a:t>
          </a:r>
          <a:r>
            <a:rPr lang="vi-VN" sz="2200" b="1" kern="1200" dirty="0">
              <a:solidFill>
                <a:srgbClr val="FF0000"/>
              </a:solidFill>
            </a:rPr>
            <a:t>ển khai được hệ thốn</a:t>
          </a:r>
          <a:r>
            <a:rPr lang="vi-VN" sz="2200" kern="1200" dirty="0"/>
            <a:t>g thu h</a:t>
          </a:r>
          <a:r>
            <a:rPr lang="en-US" sz="2200" kern="1200" dirty="0" err="1"/>
            <a:t>út</a:t>
          </a:r>
          <a:r>
            <a:rPr lang="en-US" sz="2200" kern="1200" dirty="0"/>
            <a:t>, </a:t>
          </a:r>
          <a:r>
            <a:rPr lang="en-US" sz="2200" kern="1200" dirty="0" err="1"/>
            <a:t>tuy</a:t>
          </a:r>
          <a:r>
            <a:rPr lang="vi-VN" sz="2200" kern="1200" dirty="0"/>
            <a:t>ển chọn đội ngũ </a:t>
          </a:r>
          <a:r>
            <a:rPr lang="en-US" sz="2200" kern="1200" dirty="0"/>
            <a:t>GV, </a:t>
          </a:r>
          <a:r>
            <a:rPr lang="en-US" sz="2200" kern="1200" dirty="0" err="1"/>
            <a:t>phân</a:t>
          </a:r>
          <a:r>
            <a:rPr lang="en-US" sz="2200" kern="1200" dirty="0"/>
            <a:t> </a:t>
          </a:r>
          <a:r>
            <a:rPr lang="en-US" sz="2200" kern="1200" dirty="0" err="1"/>
            <a:t>công</a:t>
          </a:r>
          <a:r>
            <a:rPr lang="en-US" sz="2200" kern="1200" dirty="0"/>
            <a:t> </a:t>
          </a:r>
          <a:r>
            <a:rPr lang="en-US" sz="2200" kern="1200" dirty="0" err="1"/>
            <a:t>nhi</a:t>
          </a:r>
          <a:r>
            <a:rPr lang="vi-VN" sz="2200" kern="1200" dirty="0"/>
            <a:t>ệm vụ dựa tr</a:t>
          </a:r>
          <a:r>
            <a:rPr lang="en-US" sz="2200" kern="1200" dirty="0" err="1"/>
            <a:t>ên</a:t>
          </a:r>
          <a:r>
            <a:rPr lang="en-US" sz="2200" kern="1200" dirty="0"/>
            <a:t> </a:t>
          </a:r>
          <a:r>
            <a:rPr lang="en-US" sz="2200" kern="1200" dirty="0" err="1"/>
            <a:t>trình</a:t>
          </a:r>
          <a:r>
            <a:rPr lang="en-US" sz="2200" kern="1200" dirty="0"/>
            <a:t> đ</a:t>
          </a:r>
          <a:r>
            <a:rPr lang="vi-VN" sz="2200" kern="1200" dirty="0"/>
            <a:t>ộ chuy</a:t>
          </a:r>
          <a:r>
            <a:rPr lang="en-US" sz="2200" kern="1200" dirty="0" err="1"/>
            <a:t>ên</a:t>
          </a:r>
          <a:r>
            <a:rPr lang="en-US" sz="2200" kern="1200" dirty="0"/>
            <a:t> </a:t>
          </a:r>
          <a:r>
            <a:rPr lang="en-US" sz="2200" kern="1200" dirty="0" err="1"/>
            <a:t>môn</a:t>
          </a:r>
          <a:r>
            <a:rPr lang="en-US" sz="2200" kern="1200" dirty="0"/>
            <a:t>, </a:t>
          </a:r>
          <a:r>
            <a:rPr lang="en-US" sz="2200" kern="1200" dirty="0" err="1"/>
            <a:t>năng</a:t>
          </a:r>
          <a:r>
            <a:rPr lang="en-US" sz="2200" kern="1200" dirty="0"/>
            <a:t> l</a:t>
          </a:r>
          <a:r>
            <a:rPr lang="vi-VN" sz="2200" kern="1200" dirty="0"/>
            <a:t>ực, th</a:t>
          </a:r>
          <a:r>
            <a:rPr lang="en-US" sz="2200" kern="1200" dirty="0" err="1"/>
            <a:t>ành</a:t>
          </a:r>
          <a:r>
            <a:rPr lang="en-US" sz="2200" kern="1200" dirty="0"/>
            <a:t> </a:t>
          </a:r>
          <a:r>
            <a:rPr lang="en-US" sz="2200" kern="1200" dirty="0" err="1"/>
            <a:t>tích</a:t>
          </a:r>
          <a:r>
            <a:rPr lang="en-US" sz="2200" kern="1200" dirty="0"/>
            <a:t> </a:t>
          </a:r>
          <a:r>
            <a:rPr lang="en-US" sz="2200" kern="1200" dirty="0" err="1"/>
            <a:t>c.môn</a:t>
          </a:r>
          <a:r>
            <a:rPr lang="en-US" sz="2200" kern="1200" dirty="0"/>
            <a:t> </a:t>
          </a:r>
          <a:r>
            <a:rPr lang="en-US" sz="2200" kern="1200" dirty="0" err="1"/>
            <a:t>và</a:t>
          </a:r>
          <a:r>
            <a:rPr lang="en-US" sz="2200" kern="1200" dirty="0"/>
            <a:t> </a:t>
          </a:r>
          <a:r>
            <a:rPr lang="en-US" sz="2200" kern="1200" dirty="0" err="1"/>
            <a:t>k.nghi</a:t>
          </a:r>
          <a:r>
            <a:rPr lang="vi-VN" sz="2200" kern="1200" dirty="0"/>
            <a:t>ệm</a:t>
          </a:r>
          <a:endParaRPr lang="en-US" sz="2200" kern="1200" dirty="0">
            <a:solidFill>
              <a:srgbClr val="000000"/>
            </a:solidFill>
            <a:effectLst/>
            <a:latin typeface="Arial" panose="020B0604020202020204" pitchFamily="34" charset="0"/>
            <a:ea typeface="Times New Roman" panose="02020603050405020304" pitchFamily="18" charset="0"/>
            <a:cs typeface="Arial" panose="020B0604020202020204" pitchFamily="34" charset="0"/>
          </a:endParaRPr>
        </a:p>
      </dgm:t>
    </dgm:pt>
    <dgm:pt modelId="{C279353E-2272-44CD-BE65-8E11C5C92E25}" type="parTrans" cxnId="{2301254D-B6C2-42C5-8BAE-579534A81EF5}">
      <dgm:prSet/>
      <dgm:spPr/>
      <dgm:t>
        <a:bodyPr/>
        <a:lstStyle/>
        <a:p>
          <a:endParaRPr lang="en-US"/>
        </a:p>
      </dgm:t>
    </dgm:pt>
    <dgm:pt modelId="{F1A2CCD3-D1F4-45FB-9CFF-D245772B51DB}" type="sibTrans" cxnId="{2301254D-B6C2-42C5-8BAE-579534A81EF5}">
      <dgm:prSet/>
      <dgm:spPr/>
      <dgm:t>
        <a:bodyPr/>
        <a:lstStyle/>
        <a:p>
          <a:endParaRPr lang="en-US"/>
        </a:p>
      </dgm:t>
    </dgm:pt>
    <dgm:pt modelId="{427F178C-90F6-42C1-BC17-DB940D654718}">
      <dgm:prSet phldrT="[Text]" custT="1"/>
      <dgm:spPr>
        <a:solidFill>
          <a:schemeClr val="accent4">
            <a:lumMod val="40000"/>
            <a:lumOff val="60000"/>
            <a:alpha val="50000"/>
          </a:schemeClr>
        </a:solidFill>
      </dgm:spPr>
      <dgm:t>
        <a:bodyPr/>
        <a:lstStyle/>
        <a:p>
          <a:r>
            <a:rPr lang="en-US" sz="2800" b="1" i="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15</a:t>
          </a:r>
          <a:r>
            <a:rPr lang="vi-VN" sz="2800" b="1" i="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sz="2800" b="1" i="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r>
            <a:rPr lang="vi-VN" sz="2400" b="1" i="1" kern="1200" dirty="0">
              <a:solidFill>
                <a:srgbClr val="FF0000"/>
              </a:solidFill>
            </a:rPr>
            <a:t>. </a:t>
          </a:r>
          <a:r>
            <a:rPr lang="en-US" sz="2200" kern="1200" dirty="0" err="1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Các</a:t>
          </a:r>
          <a:r>
            <a:rPr lang="en-US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 h.</a:t>
          </a:r>
          <a:r>
            <a:rPr lang="vi-VN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động dạy v</a:t>
          </a:r>
          <a:r>
            <a:rPr lang="en-US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à h</a:t>
          </a:r>
          <a:r>
            <a:rPr lang="vi-VN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ọc th</a:t>
          </a:r>
          <a:r>
            <a:rPr lang="en-US" sz="2200" kern="1200" dirty="0" err="1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úc</a:t>
          </a:r>
          <a:r>
            <a:rPr lang="en-US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 đ</a:t>
          </a:r>
          <a:r>
            <a:rPr lang="vi-VN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ẩy việc học tập suốt đời được </a:t>
          </a:r>
          <a:r>
            <a:rPr lang="vi-VN" sz="2200" b="1" kern="1200" dirty="0">
              <a:solidFill>
                <a:srgbClr val="FF0000"/>
              </a:solidFill>
              <a:latin typeface="Calibri" panose="020F0502020204030204"/>
              <a:ea typeface="+mn-ea"/>
              <a:cs typeface="+mn-cs"/>
            </a:rPr>
            <a:t>tổ chức </a:t>
          </a:r>
          <a:r>
            <a:rPr lang="vi-VN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ph</a:t>
          </a:r>
          <a:r>
            <a:rPr lang="en-US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ù h</a:t>
          </a:r>
          <a:r>
            <a:rPr lang="vi-VN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ợp để đạt được </a:t>
          </a:r>
          <a:r>
            <a:rPr lang="en-US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CĐR</a:t>
          </a:r>
        </a:p>
      </dgm:t>
    </dgm:pt>
    <dgm:pt modelId="{BFFAAF34-1356-40E7-8D8F-9441CCFCD58A}" type="parTrans" cxnId="{EAF2072F-709B-4DDA-B721-1B4FB57CC449}">
      <dgm:prSet/>
      <dgm:spPr/>
      <dgm:t>
        <a:bodyPr/>
        <a:lstStyle/>
        <a:p>
          <a:endParaRPr lang="en-US"/>
        </a:p>
      </dgm:t>
    </dgm:pt>
    <dgm:pt modelId="{39F64061-AD0B-4070-B505-E52E5E6986B5}" type="sibTrans" cxnId="{EAF2072F-709B-4DDA-B721-1B4FB57CC449}">
      <dgm:prSet/>
      <dgm:spPr/>
      <dgm:t>
        <a:bodyPr/>
        <a:lstStyle/>
        <a:p>
          <a:endParaRPr lang="en-US"/>
        </a:p>
      </dgm:t>
    </dgm:pt>
    <dgm:pt modelId="{040D0CC6-80A8-4F39-B80C-7A1997106B3F}">
      <dgm:prSet phldrT="[Text]"/>
      <dgm:spPr/>
      <dgm:t>
        <a:bodyPr/>
        <a:lstStyle/>
        <a:p>
          <a:endParaRPr lang="en-US"/>
        </a:p>
      </dgm:t>
    </dgm:pt>
    <dgm:pt modelId="{751EDA7A-1E0C-474D-9E7A-69EBD0594F5C}" type="parTrans" cxnId="{954B35A8-E26F-45CC-941D-1CD1508CC60F}">
      <dgm:prSet/>
      <dgm:spPr/>
      <dgm:t>
        <a:bodyPr/>
        <a:lstStyle/>
        <a:p>
          <a:endParaRPr lang="en-US"/>
        </a:p>
      </dgm:t>
    </dgm:pt>
    <dgm:pt modelId="{80AF33D5-A927-4A85-9F4A-EBD28F11A82C}" type="sibTrans" cxnId="{954B35A8-E26F-45CC-941D-1CD1508CC60F}">
      <dgm:prSet/>
      <dgm:spPr/>
      <dgm:t>
        <a:bodyPr/>
        <a:lstStyle/>
        <a:p>
          <a:endParaRPr lang="en-US"/>
        </a:p>
      </dgm:t>
    </dgm:pt>
    <dgm:pt modelId="{220D316B-40F0-45EC-9AEA-2DF8C99B43DC}">
      <dgm:prSet phldrT="[Text]" phldr="1"/>
      <dgm:spPr/>
      <dgm:t>
        <a:bodyPr/>
        <a:lstStyle/>
        <a:p>
          <a:endParaRPr lang="en-US"/>
        </a:p>
      </dgm:t>
    </dgm:pt>
    <dgm:pt modelId="{B708CEE4-396C-4052-8D24-878F5D107AF3}" type="parTrans" cxnId="{24C22AB8-AC06-4D13-966F-B67D3AE0FBA6}">
      <dgm:prSet/>
      <dgm:spPr/>
      <dgm:t>
        <a:bodyPr/>
        <a:lstStyle/>
        <a:p>
          <a:endParaRPr lang="en-US"/>
        </a:p>
      </dgm:t>
    </dgm:pt>
    <dgm:pt modelId="{4F35DE28-1F1E-441B-89F2-E12BD83E1372}" type="sibTrans" cxnId="{24C22AB8-AC06-4D13-966F-B67D3AE0FBA6}">
      <dgm:prSet/>
      <dgm:spPr/>
      <dgm:t>
        <a:bodyPr/>
        <a:lstStyle/>
        <a:p>
          <a:endParaRPr lang="en-US"/>
        </a:p>
      </dgm:t>
    </dgm:pt>
    <dgm:pt modelId="{65124EF6-E318-4758-B7CE-FB257590ED44}">
      <dgm:prSet phldrT="[Text]" custScaleX="108562" custScaleY="98192" custRadScaleRad="119203" custRadScaleInc="-22443"/>
      <dgm:spPr/>
      <dgm:t>
        <a:bodyPr/>
        <a:lstStyle/>
        <a:p>
          <a:endParaRPr lang="en-US"/>
        </a:p>
      </dgm:t>
    </dgm:pt>
    <dgm:pt modelId="{1497BC7C-6B0B-46D4-BA5A-AE2F051A4654}" type="parTrans" cxnId="{84112B5D-9661-4DD7-A1A6-1B08E3DC56C6}">
      <dgm:prSet/>
      <dgm:spPr/>
      <dgm:t>
        <a:bodyPr/>
        <a:lstStyle/>
        <a:p>
          <a:endParaRPr lang="en-US"/>
        </a:p>
      </dgm:t>
    </dgm:pt>
    <dgm:pt modelId="{B0F6793A-C897-4571-AB8B-C5EC42CE5C52}" type="sibTrans" cxnId="{84112B5D-9661-4DD7-A1A6-1B08E3DC56C6}">
      <dgm:prSet/>
      <dgm:spPr/>
      <dgm:t>
        <a:bodyPr/>
        <a:lstStyle/>
        <a:p>
          <a:endParaRPr lang="en-US"/>
        </a:p>
      </dgm:t>
    </dgm:pt>
    <dgm:pt modelId="{ADD71A48-467B-4070-AE23-881C85664177}">
      <dgm:prSet custT="1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en-US" sz="2800" b="1" i="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15.4</a:t>
          </a:r>
          <a:r>
            <a:rPr lang="en-US" sz="2400" b="1" i="1" kern="1200" dirty="0"/>
            <a:t>. </a:t>
          </a:r>
          <a:r>
            <a:rPr lang="en-US" sz="2200" kern="1200" dirty="0" err="1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Các</a:t>
          </a:r>
          <a:r>
            <a:rPr lang="en-US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 h.</a:t>
          </a:r>
          <a:r>
            <a:rPr lang="vi-VN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động dạy v</a:t>
          </a:r>
          <a:r>
            <a:rPr lang="en-US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à h</a:t>
          </a:r>
          <a:r>
            <a:rPr lang="vi-VN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ọc được </a:t>
          </a:r>
          <a:r>
            <a:rPr lang="vi-VN" sz="2200" b="1" kern="1200" dirty="0">
              <a:solidFill>
                <a:srgbClr val="0000FF"/>
              </a:solidFill>
              <a:latin typeface="Calibri" panose="020F0502020204030204"/>
              <a:ea typeface="+mn-ea"/>
              <a:cs typeface="+mn-cs"/>
            </a:rPr>
            <a:t>gi</a:t>
          </a:r>
          <a:r>
            <a:rPr lang="en-US" sz="2200" b="1" kern="1200" dirty="0" err="1">
              <a:solidFill>
                <a:srgbClr val="0000FF"/>
              </a:solidFill>
              <a:latin typeface="Calibri" panose="020F0502020204030204"/>
              <a:ea typeface="+mn-ea"/>
              <a:cs typeface="+mn-cs"/>
            </a:rPr>
            <a:t>ám</a:t>
          </a:r>
          <a:r>
            <a:rPr lang="en-US" sz="2200" b="1" kern="1200" dirty="0">
              <a:solidFill>
                <a:srgbClr val="0000FF"/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en-US" sz="2200" b="1" kern="1200" dirty="0" err="1">
              <a:solidFill>
                <a:srgbClr val="0000FF"/>
              </a:solidFill>
              <a:latin typeface="Calibri" panose="020F0502020204030204"/>
              <a:ea typeface="+mn-ea"/>
              <a:cs typeface="+mn-cs"/>
            </a:rPr>
            <a:t>sát</a:t>
          </a:r>
          <a:r>
            <a:rPr lang="en-US" sz="2200" b="1" kern="1200" dirty="0">
              <a:solidFill>
                <a:srgbClr val="0000FF"/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en-US" sz="2200" b="1" kern="1200" dirty="0" err="1">
              <a:solidFill>
                <a:srgbClr val="0000FF"/>
              </a:solidFill>
              <a:latin typeface="Calibri" panose="020F0502020204030204"/>
              <a:ea typeface="+mn-ea"/>
              <a:cs typeface="+mn-cs"/>
            </a:rPr>
            <a:t>và</a:t>
          </a:r>
          <a:r>
            <a:rPr lang="en-US" sz="2200" b="1" kern="1200" dirty="0">
              <a:solidFill>
                <a:srgbClr val="0000FF"/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en-US" sz="2200" b="1" kern="1200" dirty="0" err="1">
              <a:solidFill>
                <a:srgbClr val="0000FF"/>
              </a:solidFill>
              <a:latin typeface="Calibri" panose="020F0502020204030204"/>
              <a:ea typeface="+mn-ea"/>
              <a:cs typeface="+mn-cs"/>
            </a:rPr>
            <a:t>đánh</a:t>
          </a:r>
          <a:r>
            <a:rPr lang="en-US" sz="2200" b="1" kern="1200" dirty="0">
              <a:solidFill>
                <a:srgbClr val="0000FF"/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en-US" sz="2200" b="1" kern="1200" dirty="0" err="1">
              <a:solidFill>
                <a:srgbClr val="0000FF"/>
              </a:solidFill>
              <a:latin typeface="Calibri" panose="020F0502020204030204"/>
              <a:ea typeface="+mn-ea"/>
              <a:cs typeface="+mn-cs"/>
            </a:rPr>
            <a:t>giá</a:t>
          </a:r>
          <a:r>
            <a:rPr lang="en-US" sz="2200" b="1" kern="1200" dirty="0">
              <a:solidFill>
                <a:srgbClr val="0000FF"/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en-US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đ</a:t>
          </a:r>
          <a:r>
            <a:rPr lang="vi-VN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ể đảm bảo v</a:t>
          </a:r>
          <a:r>
            <a:rPr lang="en-US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à c</a:t>
          </a:r>
          <a:r>
            <a:rPr lang="vi-VN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ải tiến chất lượng</a:t>
          </a:r>
          <a:endParaRPr lang="en-US" sz="2200" kern="1200" dirty="0">
            <a:solidFill>
              <a:prstClr val="black"/>
            </a:solidFill>
            <a:latin typeface="Calibri" panose="020F0502020204030204"/>
            <a:ea typeface="+mn-ea"/>
            <a:cs typeface="+mn-cs"/>
          </a:endParaRPr>
        </a:p>
      </dgm:t>
    </dgm:pt>
    <dgm:pt modelId="{C87167A3-FAFC-4708-9B8B-F7F597AA26BE}" type="parTrans" cxnId="{E8A4B5B2-4DEF-4667-8037-F8F0AE4275F9}">
      <dgm:prSet/>
      <dgm:spPr/>
      <dgm:t>
        <a:bodyPr/>
        <a:lstStyle/>
        <a:p>
          <a:endParaRPr lang="en-US"/>
        </a:p>
      </dgm:t>
    </dgm:pt>
    <dgm:pt modelId="{2F8F1BA1-E2CB-48F0-812B-8B0BDD29673F}" type="sibTrans" cxnId="{E8A4B5B2-4DEF-4667-8037-F8F0AE4275F9}">
      <dgm:prSet/>
      <dgm:spPr/>
      <dgm:t>
        <a:bodyPr/>
        <a:lstStyle/>
        <a:p>
          <a:endParaRPr lang="en-US"/>
        </a:p>
      </dgm:t>
    </dgm:pt>
    <dgm:pt modelId="{4A015699-5456-46F9-9901-218BBAC6B7F8}">
      <dgm:prSet phldrT="[Text]"/>
      <dgm:spPr/>
      <dgm:t>
        <a:bodyPr/>
        <a:lstStyle/>
        <a:p>
          <a:endParaRPr lang="en-US" dirty="0"/>
        </a:p>
      </dgm:t>
    </dgm:pt>
    <dgm:pt modelId="{C8440145-7698-41F2-BB84-5A1BB1E0120F}" type="parTrans" cxnId="{89053BD4-9E5C-40ED-B8E8-F36A310FC333}">
      <dgm:prSet/>
      <dgm:spPr/>
      <dgm:t>
        <a:bodyPr/>
        <a:lstStyle/>
        <a:p>
          <a:endParaRPr lang="en-US"/>
        </a:p>
      </dgm:t>
    </dgm:pt>
    <dgm:pt modelId="{1389F3DF-A0CB-4669-BDD0-B94535B39CA0}" type="sibTrans" cxnId="{89053BD4-9E5C-40ED-B8E8-F36A310FC333}">
      <dgm:prSet/>
      <dgm:spPr/>
      <dgm:t>
        <a:bodyPr/>
        <a:lstStyle/>
        <a:p>
          <a:endParaRPr lang="en-US"/>
        </a:p>
      </dgm:t>
    </dgm:pt>
    <dgm:pt modelId="{CDEF7A5F-AB6C-4EAD-8B1D-6A7B5C353823}" type="pres">
      <dgm:prSet presAssocID="{263881BF-70D9-4C54-994E-DDD665756969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F0C2161-9006-4781-8773-D747FDB9E177}" type="pres">
      <dgm:prSet presAssocID="{263881BF-70D9-4C54-994E-DDD665756969}" presName="radial" presStyleCnt="0">
        <dgm:presLayoutVars>
          <dgm:animLvl val="ctr"/>
        </dgm:presLayoutVars>
      </dgm:prSet>
      <dgm:spPr/>
    </dgm:pt>
    <dgm:pt modelId="{5C1A50F0-747D-49BF-BC43-B17F6E261357}" type="pres">
      <dgm:prSet presAssocID="{B7990F2B-B484-4424-A03C-AE94D375E689}" presName="centerShape" presStyleLbl="vennNode1" presStyleIdx="0" presStyleCnt="5" custScaleX="174191" custScaleY="111857" custLinFactNeighborY="155"/>
      <dgm:spPr/>
      <dgm:t>
        <a:bodyPr/>
        <a:lstStyle/>
        <a:p>
          <a:endParaRPr lang="en-US"/>
        </a:p>
      </dgm:t>
    </dgm:pt>
    <dgm:pt modelId="{9EFB084E-6D77-41CF-AC32-BF75A26ED5E1}" type="pres">
      <dgm:prSet presAssocID="{2FDB55EF-29F8-491B-B304-72106852574B}" presName="node" presStyleLbl="vennNode1" presStyleIdx="1" presStyleCnt="5" custScaleX="462917" custScaleY="151220" custRadScaleRad="113362" custRadScaleInc="409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1F2A28-919A-44C7-9D7B-EA8B46798D12}" type="pres">
      <dgm:prSet presAssocID="{40B0A4C0-17A5-481A-B0D3-A4AAA489A666}" presName="node" presStyleLbl="vennNode1" presStyleIdx="2" presStyleCnt="5" custScaleX="290661" custScaleY="239036" custRadScaleRad="164322" custRadScaleInc="-17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A9ED3A-41B6-4C11-88D7-A98EB97E855C}" type="pres">
      <dgm:prSet presAssocID="{427F178C-90F6-42C1-BC17-DB940D654718}" presName="node" presStyleLbl="vennNode1" presStyleIdx="3" presStyleCnt="5" custScaleX="476839" custScaleY="141481" custRadScaleRad="83661" custRadScaleInc="-16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09F1FE-B0F7-4F3C-97E9-933474F263DF}" type="pres">
      <dgm:prSet presAssocID="{ADD71A48-467B-4070-AE23-881C85664177}" presName="node" presStyleLbl="vennNode1" presStyleIdx="4" presStyleCnt="5" custScaleX="241465" custScaleY="208119" custRadScaleRad="149823" custRadScaleInc="-77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9053BD4-9E5C-40ED-B8E8-F36A310FC333}" srcId="{263881BF-70D9-4C54-994E-DDD665756969}" destId="{4A015699-5456-46F9-9901-218BBAC6B7F8}" srcOrd="2" destOrd="0" parTransId="{C8440145-7698-41F2-BB84-5A1BB1E0120F}" sibTransId="{1389F3DF-A0CB-4669-BDD0-B94535B39CA0}"/>
    <dgm:cxn modelId="{84112B5D-9661-4DD7-A1A6-1B08E3DC56C6}" srcId="{263881BF-70D9-4C54-994E-DDD665756969}" destId="{65124EF6-E318-4758-B7CE-FB257590ED44}" srcOrd="4" destOrd="0" parTransId="{1497BC7C-6B0B-46D4-BA5A-AE2F051A4654}" sibTransId="{B0F6793A-C897-4571-AB8B-C5EC42CE5C52}"/>
    <dgm:cxn modelId="{2A2208B7-BEFD-4F2B-B0DE-F85BDF8EEE2C}" type="presOf" srcId="{427F178C-90F6-42C1-BC17-DB940D654718}" destId="{D5A9ED3A-41B6-4C11-88D7-A98EB97E855C}" srcOrd="0" destOrd="0" presId="urn:microsoft.com/office/officeart/2005/8/layout/radial3"/>
    <dgm:cxn modelId="{A1BC86DE-DC2A-40CF-9217-242B1E69190C}" type="presOf" srcId="{2FDB55EF-29F8-491B-B304-72106852574B}" destId="{9EFB084E-6D77-41CF-AC32-BF75A26ED5E1}" srcOrd="0" destOrd="0" presId="urn:microsoft.com/office/officeart/2005/8/layout/radial3"/>
    <dgm:cxn modelId="{DB146A10-84AA-4663-8E06-A094506867B3}" type="presOf" srcId="{40B0A4C0-17A5-481A-B0D3-A4AAA489A666}" destId="{B91F2A28-919A-44C7-9D7B-EA8B46798D12}" srcOrd="0" destOrd="0" presId="urn:microsoft.com/office/officeart/2005/8/layout/radial3"/>
    <dgm:cxn modelId="{C21F8683-5E22-4834-9324-5333F56E8AAE}" type="presOf" srcId="{B7990F2B-B484-4424-A03C-AE94D375E689}" destId="{5C1A50F0-747D-49BF-BC43-B17F6E261357}" srcOrd="0" destOrd="0" presId="urn:microsoft.com/office/officeart/2005/8/layout/radial3"/>
    <dgm:cxn modelId="{2301254D-B6C2-42C5-8BAE-579534A81EF5}" srcId="{B7990F2B-B484-4424-A03C-AE94D375E689}" destId="{40B0A4C0-17A5-481A-B0D3-A4AAA489A666}" srcOrd="1" destOrd="0" parTransId="{C279353E-2272-44CD-BE65-8E11C5C92E25}" sibTransId="{F1A2CCD3-D1F4-45FB-9CFF-D245772B51DB}"/>
    <dgm:cxn modelId="{24C22AB8-AC06-4D13-966F-B67D3AE0FBA6}" srcId="{263881BF-70D9-4C54-994E-DDD665756969}" destId="{220D316B-40F0-45EC-9AEA-2DF8C99B43DC}" srcOrd="3" destOrd="0" parTransId="{B708CEE4-396C-4052-8D24-878F5D107AF3}" sibTransId="{4F35DE28-1F1E-441B-89F2-E12BD83E1372}"/>
    <dgm:cxn modelId="{954B35A8-E26F-45CC-941D-1CD1508CC60F}" srcId="{263881BF-70D9-4C54-994E-DDD665756969}" destId="{040D0CC6-80A8-4F39-B80C-7A1997106B3F}" srcOrd="1" destOrd="0" parTransId="{751EDA7A-1E0C-474D-9E7A-69EBD0594F5C}" sibTransId="{80AF33D5-A927-4A85-9F4A-EBD28F11A82C}"/>
    <dgm:cxn modelId="{20A330F6-43DF-44C6-9895-357D7A5E8BCC}" srcId="{B7990F2B-B484-4424-A03C-AE94D375E689}" destId="{2FDB55EF-29F8-491B-B304-72106852574B}" srcOrd="0" destOrd="0" parTransId="{F3180D8B-89D8-4472-9362-6FFF7F6BA8ED}" sibTransId="{0F4E2A27-39FD-4BD1-9EC2-366B7A16CACE}"/>
    <dgm:cxn modelId="{67B9E712-1A60-42AD-B15E-6D326E6F3FBC}" type="presOf" srcId="{263881BF-70D9-4C54-994E-DDD665756969}" destId="{CDEF7A5F-AB6C-4EAD-8B1D-6A7B5C353823}" srcOrd="0" destOrd="0" presId="urn:microsoft.com/office/officeart/2005/8/layout/radial3"/>
    <dgm:cxn modelId="{EAF2072F-709B-4DDA-B721-1B4FB57CC449}" srcId="{B7990F2B-B484-4424-A03C-AE94D375E689}" destId="{427F178C-90F6-42C1-BC17-DB940D654718}" srcOrd="2" destOrd="0" parTransId="{BFFAAF34-1356-40E7-8D8F-9441CCFCD58A}" sibTransId="{39F64061-AD0B-4070-B505-E52E5E6986B5}"/>
    <dgm:cxn modelId="{E8A4B5B2-4DEF-4667-8037-F8F0AE4275F9}" srcId="{B7990F2B-B484-4424-A03C-AE94D375E689}" destId="{ADD71A48-467B-4070-AE23-881C85664177}" srcOrd="3" destOrd="0" parTransId="{C87167A3-FAFC-4708-9B8B-F7F597AA26BE}" sibTransId="{2F8F1BA1-E2CB-48F0-812B-8B0BDD29673F}"/>
    <dgm:cxn modelId="{FF6D496C-FA20-4AA1-9C04-425A2C4FB441}" type="presOf" srcId="{ADD71A48-467B-4070-AE23-881C85664177}" destId="{6B09F1FE-B0F7-4F3C-97E9-933474F263DF}" srcOrd="0" destOrd="0" presId="urn:microsoft.com/office/officeart/2005/8/layout/radial3"/>
    <dgm:cxn modelId="{509B874A-114C-42FF-8F1B-74BC8F2B93D3}" srcId="{263881BF-70D9-4C54-994E-DDD665756969}" destId="{B7990F2B-B484-4424-A03C-AE94D375E689}" srcOrd="0" destOrd="0" parTransId="{6D8E80B8-7A3A-4E86-8DE7-BC4DA655B5C2}" sibTransId="{0A0818FA-B4D1-401E-BEA0-3BC97E6ACBD1}"/>
    <dgm:cxn modelId="{A356DFD2-5A37-465F-8B76-72FAC05AB917}" type="presParOf" srcId="{CDEF7A5F-AB6C-4EAD-8B1D-6A7B5C353823}" destId="{3F0C2161-9006-4781-8773-D747FDB9E177}" srcOrd="0" destOrd="0" presId="urn:microsoft.com/office/officeart/2005/8/layout/radial3"/>
    <dgm:cxn modelId="{6AC88EA9-6FBC-48EA-A249-BEBFAC074066}" type="presParOf" srcId="{3F0C2161-9006-4781-8773-D747FDB9E177}" destId="{5C1A50F0-747D-49BF-BC43-B17F6E261357}" srcOrd="0" destOrd="0" presId="urn:microsoft.com/office/officeart/2005/8/layout/radial3"/>
    <dgm:cxn modelId="{BBF74FD4-A151-4D3A-BC63-7990D730EB9D}" type="presParOf" srcId="{3F0C2161-9006-4781-8773-D747FDB9E177}" destId="{9EFB084E-6D77-41CF-AC32-BF75A26ED5E1}" srcOrd="1" destOrd="0" presId="urn:microsoft.com/office/officeart/2005/8/layout/radial3"/>
    <dgm:cxn modelId="{ACCF507A-2BBC-4C0C-AFA7-38ED143736F5}" type="presParOf" srcId="{3F0C2161-9006-4781-8773-D747FDB9E177}" destId="{B91F2A28-919A-44C7-9D7B-EA8B46798D12}" srcOrd="2" destOrd="0" presId="urn:microsoft.com/office/officeart/2005/8/layout/radial3"/>
    <dgm:cxn modelId="{4B2EDD9B-68E9-41B8-9FCF-73F4E3C20A9C}" type="presParOf" srcId="{3F0C2161-9006-4781-8773-D747FDB9E177}" destId="{D5A9ED3A-41B6-4C11-88D7-A98EB97E855C}" srcOrd="3" destOrd="0" presId="urn:microsoft.com/office/officeart/2005/8/layout/radial3"/>
    <dgm:cxn modelId="{70544FA0-AA4A-4E53-9425-B09A2C9322C0}" type="presParOf" srcId="{3F0C2161-9006-4781-8773-D747FDB9E177}" destId="{6B09F1FE-B0F7-4F3C-97E9-933474F263DF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7F6BEB-ED4A-4AFA-8D3D-F61DAF4CEC43}">
      <dsp:nvSpPr>
        <dsp:cNvPr id="0" name=""/>
        <dsp:cNvSpPr/>
      </dsp:nvSpPr>
      <dsp:spPr>
        <a:xfrm rot="5400000">
          <a:off x="318526" y="1003962"/>
          <a:ext cx="857239" cy="149429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7E5972-19CA-4C74-82CB-5814CD78156D}">
      <dsp:nvSpPr>
        <dsp:cNvPr id="0" name=""/>
        <dsp:cNvSpPr/>
      </dsp:nvSpPr>
      <dsp:spPr>
        <a:xfrm>
          <a:off x="0" y="38355"/>
          <a:ext cx="4486930" cy="1264333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>
              <a:highlight>
                <a:srgbClr val="E19F27"/>
              </a:highlight>
            </a:rPr>
            <a:t>ĐẢM BẢO CHẤT LƯỢNG VỀ CHIẾN LƯỢC</a:t>
          </a:r>
          <a:endParaRPr lang="en-US" sz="2800" kern="1200" dirty="0">
            <a:highlight>
              <a:srgbClr val="E19F27"/>
            </a:highlight>
          </a:endParaRPr>
        </a:p>
      </dsp:txBody>
      <dsp:txXfrm>
        <a:off x="61731" y="100086"/>
        <a:ext cx="4363468" cy="1140871"/>
      </dsp:txXfrm>
    </dsp:sp>
    <dsp:sp modelId="{BB8B12F8-5F99-4027-925A-22B115B8F497}">
      <dsp:nvSpPr>
        <dsp:cNvPr id="0" name=""/>
        <dsp:cNvSpPr/>
      </dsp:nvSpPr>
      <dsp:spPr>
        <a:xfrm>
          <a:off x="2196979" y="325247"/>
          <a:ext cx="1823011" cy="7524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EFBEC9-23D4-4A92-AAF2-378D7151881C}">
      <dsp:nvSpPr>
        <dsp:cNvPr id="0" name=""/>
        <dsp:cNvSpPr/>
      </dsp:nvSpPr>
      <dsp:spPr>
        <a:xfrm rot="5400000">
          <a:off x="484350" y="2171396"/>
          <a:ext cx="1072984" cy="122155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ED49E9-DD23-438F-BB32-61A853CAAB8B}">
      <dsp:nvSpPr>
        <dsp:cNvPr id="0" name=""/>
        <dsp:cNvSpPr/>
      </dsp:nvSpPr>
      <dsp:spPr>
        <a:xfrm>
          <a:off x="740761" y="1285608"/>
          <a:ext cx="4064225" cy="1264333"/>
        </a:xfrm>
        <a:prstGeom prst="roundRect">
          <a:avLst>
            <a:gd name="adj" fmla="val 16670"/>
          </a:avLst>
        </a:prstGeom>
        <a:solidFill>
          <a:schemeClr val="bg2"/>
        </a:solidFill>
        <a:ln w="12700" cap="flat" cmpd="sng" algn="ctr">
          <a:solidFill>
            <a:schemeClr val="bg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>
              <a:solidFill>
                <a:srgbClr val="C00000"/>
              </a:solidFill>
            </a:rPr>
            <a:t>ĐẢM BẢO CHẤT LƯỢNG VỀ HỆ THỐNG</a:t>
          </a:r>
        </a:p>
      </dsp:txBody>
      <dsp:txXfrm>
        <a:off x="802492" y="1347339"/>
        <a:ext cx="3940763" cy="1140871"/>
      </dsp:txXfrm>
    </dsp:sp>
    <dsp:sp modelId="{563ED1DE-FDFF-408F-A180-6CB52FFC6066}">
      <dsp:nvSpPr>
        <dsp:cNvPr id="0" name=""/>
        <dsp:cNvSpPr/>
      </dsp:nvSpPr>
      <dsp:spPr>
        <a:xfrm>
          <a:off x="5614505" y="1463237"/>
          <a:ext cx="1313711" cy="10218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727CAE-7D0B-4C99-B3FC-A46A1B5CD3F2}">
      <dsp:nvSpPr>
        <dsp:cNvPr id="0" name=""/>
        <dsp:cNvSpPr/>
      </dsp:nvSpPr>
      <dsp:spPr>
        <a:xfrm rot="5400000">
          <a:off x="7088334" y="2832059"/>
          <a:ext cx="1072984" cy="122155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9FE436-118D-4A9D-9673-EF1A46B68129}">
      <dsp:nvSpPr>
        <dsp:cNvPr id="0" name=""/>
        <dsp:cNvSpPr/>
      </dsp:nvSpPr>
      <dsp:spPr>
        <a:xfrm>
          <a:off x="1536960" y="2549949"/>
          <a:ext cx="6063067" cy="1363305"/>
        </a:xfrm>
        <a:prstGeom prst="roundRect">
          <a:avLst>
            <a:gd name="adj" fmla="val 16670"/>
          </a:avLst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150000"/>
            </a:lnSpc>
            <a:spcBef>
              <a:spcPct val="0"/>
            </a:spcBef>
            <a:spcAft>
              <a:spcPts val="600"/>
            </a:spcAft>
          </a:pPr>
          <a:r>
            <a:rPr lang="en-US" sz="3000" b="1" kern="1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ĐẢM BẢO CHẤT LƯỢNG VỀ THỰC HIỆN CHỨC </a:t>
          </a:r>
          <a:r>
            <a:rPr lang="en-US" sz="3000" b="1" kern="1200" dirty="0">
              <a:solidFill>
                <a:srgbClr val="0000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NĂNG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en-US" sz="3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03523" y="2616512"/>
        <a:ext cx="5929941" cy="1230179"/>
      </dsp:txXfrm>
    </dsp:sp>
    <dsp:sp modelId="{26969910-8A21-4956-82D0-F5BBD23E43BF}">
      <dsp:nvSpPr>
        <dsp:cNvPr id="0" name=""/>
        <dsp:cNvSpPr/>
      </dsp:nvSpPr>
      <dsp:spPr>
        <a:xfrm>
          <a:off x="7902945" y="2842278"/>
          <a:ext cx="4094183" cy="17281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b="1" kern="1200" dirty="0"/>
            <a:t>TC 13-  21</a:t>
          </a:r>
        </a:p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400" b="1" kern="1200" dirty="0"/>
            <a:t>TC </a:t>
          </a:r>
          <a:r>
            <a:rPr lang="en-US" sz="4400" b="1" kern="1200" dirty="0">
              <a:solidFill>
                <a:srgbClr val="FF0000"/>
              </a:solidFill>
            </a:rPr>
            <a:t>15: </a:t>
          </a:r>
          <a:r>
            <a:rPr lang="vi-VN" sz="2800" b="1" kern="1200" dirty="0"/>
            <a:t>Giảng dạy và học tập</a:t>
          </a:r>
          <a:endParaRPr lang="en-US" sz="4400" b="1" kern="1200" dirty="0"/>
        </a:p>
      </dsp:txBody>
      <dsp:txXfrm>
        <a:off x="7902945" y="2842278"/>
        <a:ext cx="4094183" cy="1728169"/>
      </dsp:txXfrm>
    </dsp:sp>
    <dsp:sp modelId="{618D9DBF-99B1-4A13-A5FA-C8D1810709A2}">
      <dsp:nvSpPr>
        <dsp:cNvPr id="0" name=""/>
        <dsp:cNvSpPr/>
      </dsp:nvSpPr>
      <dsp:spPr>
        <a:xfrm>
          <a:off x="3097357" y="4423514"/>
          <a:ext cx="3790430" cy="1167814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1" kern="1200" dirty="0"/>
            <a:t>KẾT QUẢ HOẠT ĐỘNG</a:t>
          </a:r>
          <a:endParaRPr lang="en-US" sz="2900" kern="1200" dirty="0"/>
        </a:p>
      </dsp:txBody>
      <dsp:txXfrm>
        <a:off x="3154375" y="4480532"/>
        <a:ext cx="3676394" cy="1053778"/>
      </dsp:txXfrm>
    </dsp:sp>
    <dsp:sp modelId="{B9F6744F-50FB-44DA-A2D8-0F3ABAC50F45}">
      <dsp:nvSpPr>
        <dsp:cNvPr id="0" name=""/>
        <dsp:cNvSpPr/>
      </dsp:nvSpPr>
      <dsp:spPr>
        <a:xfrm flipH="1">
          <a:off x="8552190" y="4574156"/>
          <a:ext cx="249237" cy="9290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400" kern="1200" dirty="0"/>
        </a:p>
      </dsp:txBody>
      <dsp:txXfrm>
        <a:off x="8552190" y="4574156"/>
        <a:ext cx="249237" cy="9290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1A50F0-747D-49BF-BC43-B17F6E261357}">
      <dsp:nvSpPr>
        <dsp:cNvPr id="0" name=""/>
        <dsp:cNvSpPr/>
      </dsp:nvSpPr>
      <dsp:spPr>
        <a:xfrm>
          <a:off x="3085577" y="1766490"/>
          <a:ext cx="4739171" cy="3043265"/>
        </a:xfrm>
        <a:prstGeom prst="ellipse">
          <a:avLst/>
        </a:prstGeom>
        <a:solidFill>
          <a:schemeClr val="accent4">
            <a:lumMod val="5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err="1"/>
            <a:t>Tiêu</a:t>
          </a:r>
          <a:r>
            <a:rPr lang="en-US" sz="3600" b="1" kern="1200" dirty="0"/>
            <a:t> </a:t>
          </a:r>
          <a:r>
            <a:rPr lang="en-US" sz="3600" b="1" kern="1200" dirty="0" err="1"/>
            <a:t>chuẩn</a:t>
          </a:r>
          <a:r>
            <a:rPr lang="en-US" sz="3600" b="1" kern="1200" dirty="0"/>
            <a:t> 15. 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3200" b="1" kern="1200" dirty="0"/>
            <a:t>Giảng dạy và học tập</a:t>
          </a:r>
          <a:endParaRPr lang="en-US" sz="3200" kern="1200" dirty="0">
            <a:solidFill>
              <a:srgbClr val="FF0000"/>
            </a:solidFill>
          </a:endParaRPr>
        </a:p>
      </dsp:txBody>
      <dsp:txXfrm>
        <a:off x="3779613" y="2212166"/>
        <a:ext cx="3351099" cy="2151913"/>
      </dsp:txXfrm>
    </dsp:sp>
    <dsp:sp modelId="{9EFB084E-6D77-41CF-AC32-BF75A26ED5E1}">
      <dsp:nvSpPr>
        <dsp:cNvPr id="0" name=""/>
        <dsp:cNvSpPr/>
      </dsp:nvSpPr>
      <dsp:spPr>
        <a:xfrm>
          <a:off x="4049534" y="-74763"/>
          <a:ext cx="6297234" cy="2057102"/>
        </a:xfrm>
        <a:prstGeom prst="ellipse">
          <a:avLst/>
        </a:prstGeom>
        <a:solidFill>
          <a:schemeClr val="accent3"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i="0" kern="12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rPr>
            <a:t>TC </a:t>
          </a:r>
          <a:r>
            <a:rPr lang="en-US" sz="2000" b="1" i="0" kern="1200" dirty="0">
              <a:solidFill>
                <a:srgbClr val="0000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15.1:</a:t>
          </a: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1" kern="1200" dirty="0" err="1">
              <a:solidFill>
                <a:srgbClr val="FF0000"/>
              </a:solidFill>
              <a:latin typeface="Calibri" panose="020F0502020204030204"/>
              <a:ea typeface="+mn-ea"/>
              <a:cs typeface="+mn-cs"/>
            </a:rPr>
            <a:t>Thi</a:t>
          </a:r>
          <a:r>
            <a:rPr lang="vi-VN" sz="2200" b="1" kern="1200" dirty="0">
              <a:solidFill>
                <a:srgbClr val="FF0000"/>
              </a:solidFill>
              <a:latin typeface="Calibri" panose="020F0502020204030204"/>
              <a:ea typeface="+mn-ea"/>
              <a:cs typeface="+mn-cs"/>
            </a:rPr>
            <a:t>ết lập được hệ thống </a:t>
          </a:r>
          <a:r>
            <a:rPr lang="vi-VN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lựa chọn c</a:t>
          </a:r>
          <a:r>
            <a:rPr lang="en-US" sz="2200" kern="1200" dirty="0" err="1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ác</a:t>
          </a:r>
          <a:r>
            <a:rPr lang="en-US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 h.</a:t>
          </a:r>
          <a:r>
            <a:rPr lang="vi-VN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động dạy v</a:t>
          </a:r>
          <a:r>
            <a:rPr lang="en-US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à h</a:t>
          </a:r>
          <a:r>
            <a:rPr lang="vi-VN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ọc ph</a:t>
          </a:r>
          <a:r>
            <a:rPr lang="en-US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ù h</a:t>
          </a:r>
          <a:r>
            <a:rPr lang="vi-VN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ợp với triết l</a:t>
          </a:r>
          <a:r>
            <a:rPr lang="en-US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ý </a:t>
          </a:r>
          <a:r>
            <a:rPr lang="en-US" sz="2200" kern="1200" dirty="0" err="1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giáo</a:t>
          </a:r>
          <a:r>
            <a:rPr lang="en-US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 d</a:t>
          </a:r>
          <a:r>
            <a:rPr lang="vi-VN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ục v</a:t>
          </a:r>
          <a:r>
            <a:rPr lang="en-US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à đ</a:t>
          </a:r>
          <a:r>
            <a:rPr lang="vi-VN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ể đạt được </a:t>
          </a:r>
          <a:r>
            <a:rPr lang="en-US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CĐR</a:t>
          </a:r>
        </a:p>
      </dsp:txBody>
      <dsp:txXfrm>
        <a:off x="4971743" y="226493"/>
        <a:ext cx="4452816" cy="1454590"/>
      </dsp:txXfrm>
    </dsp:sp>
    <dsp:sp modelId="{B91F2A28-919A-44C7-9D7B-EA8B46798D12}">
      <dsp:nvSpPr>
        <dsp:cNvPr id="0" name=""/>
        <dsp:cNvSpPr/>
      </dsp:nvSpPr>
      <dsp:spPr>
        <a:xfrm>
          <a:off x="7290972" y="1536857"/>
          <a:ext cx="3953970" cy="325169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i="0" kern="1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15.2</a:t>
          </a:r>
          <a:r>
            <a:rPr lang="en-US" sz="2400" b="1" i="1" kern="1200" dirty="0"/>
            <a:t>. </a:t>
          </a:r>
          <a:r>
            <a:rPr lang="en-US" sz="2400" kern="1200" dirty="0"/>
            <a:t> </a:t>
          </a:r>
          <a:r>
            <a:rPr lang="en-US" sz="2200" b="1" kern="1200" dirty="0">
              <a:solidFill>
                <a:srgbClr val="FF0000"/>
              </a:solidFill>
            </a:rPr>
            <a:t>Tri</a:t>
          </a:r>
          <a:r>
            <a:rPr lang="vi-VN" sz="2200" b="1" kern="1200" dirty="0">
              <a:solidFill>
                <a:srgbClr val="FF0000"/>
              </a:solidFill>
            </a:rPr>
            <a:t>ển khai được hệ thốn</a:t>
          </a:r>
          <a:r>
            <a:rPr lang="vi-VN" sz="2200" kern="1200" dirty="0"/>
            <a:t>g thu h</a:t>
          </a:r>
          <a:r>
            <a:rPr lang="en-US" sz="2200" kern="1200" dirty="0" err="1"/>
            <a:t>út</a:t>
          </a:r>
          <a:r>
            <a:rPr lang="en-US" sz="2200" kern="1200" dirty="0"/>
            <a:t>, </a:t>
          </a:r>
          <a:r>
            <a:rPr lang="en-US" sz="2200" kern="1200" dirty="0" err="1"/>
            <a:t>tuy</a:t>
          </a:r>
          <a:r>
            <a:rPr lang="vi-VN" sz="2200" kern="1200" dirty="0"/>
            <a:t>ển chọn đội ngũ </a:t>
          </a:r>
          <a:r>
            <a:rPr lang="en-US" sz="2200" kern="1200" dirty="0"/>
            <a:t>GV, </a:t>
          </a:r>
          <a:r>
            <a:rPr lang="en-US" sz="2200" kern="1200" dirty="0" err="1"/>
            <a:t>phân</a:t>
          </a:r>
          <a:r>
            <a:rPr lang="en-US" sz="2200" kern="1200" dirty="0"/>
            <a:t> </a:t>
          </a:r>
          <a:r>
            <a:rPr lang="en-US" sz="2200" kern="1200" dirty="0" err="1"/>
            <a:t>công</a:t>
          </a:r>
          <a:r>
            <a:rPr lang="en-US" sz="2200" kern="1200" dirty="0"/>
            <a:t> </a:t>
          </a:r>
          <a:r>
            <a:rPr lang="en-US" sz="2200" kern="1200" dirty="0" err="1"/>
            <a:t>nhi</a:t>
          </a:r>
          <a:r>
            <a:rPr lang="vi-VN" sz="2200" kern="1200" dirty="0"/>
            <a:t>ệm vụ dựa tr</a:t>
          </a:r>
          <a:r>
            <a:rPr lang="en-US" sz="2200" kern="1200" dirty="0" err="1"/>
            <a:t>ên</a:t>
          </a:r>
          <a:r>
            <a:rPr lang="en-US" sz="2200" kern="1200" dirty="0"/>
            <a:t> </a:t>
          </a:r>
          <a:r>
            <a:rPr lang="en-US" sz="2200" kern="1200" dirty="0" err="1"/>
            <a:t>trình</a:t>
          </a:r>
          <a:r>
            <a:rPr lang="en-US" sz="2200" kern="1200" dirty="0"/>
            <a:t> đ</a:t>
          </a:r>
          <a:r>
            <a:rPr lang="vi-VN" sz="2200" kern="1200" dirty="0"/>
            <a:t>ộ chuy</a:t>
          </a:r>
          <a:r>
            <a:rPr lang="en-US" sz="2200" kern="1200" dirty="0" err="1"/>
            <a:t>ên</a:t>
          </a:r>
          <a:r>
            <a:rPr lang="en-US" sz="2200" kern="1200" dirty="0"/>
            <a:t> </a:t>
          </a:r>
          <a:r>
            <a:rPr lang="en-US" sz="2200" kern="1200" dirty="0" err="1"/>
            <a:t>môn</a:t>
          </a:r>
          <a:r>
            <a:rPr lang="en-US" sz="2200" kern="1200" dirty="0"/>
            <a:t>, </a:t>
          </a:r>
          <a:r>
            <a:rPr lang="en-US" sz="2200" kern="1200" dirty="0" err="1"/>
            <a:t>năng</a:t>
          </a:r>
          <a:r>
            <a:rPr lang="en-US" sz="2200" kern="1200" dirty="0"/>
            <a:t> l</a:t>
          </a:r>
          <a:r>
            <a:rPr lang="vi-VN" sz="2200" kern="1200" dirty="0"/>
            <a:t>ực, th</a:t>
          </a:r>
          <a:r>
            <a:rPr lang="en-US" sz="2200" kern="1200" dirty="0" err="1"/>
            <a:t>ành</a:t>
          </a:r>
          <a:r>
            <a:rPr lang="en-US" sz="2200" kern="1200" dirty="0"/>
            <a:t> </a:t>
          </a:r>
          <a:r>
            <a:rPr lang="en-US" sz="2200" kern="1200" dirty="0" err="1"/>
            <a:t>tích</a:t>
          </a:r>
          <a:r>
            <a:rPr lang="en-US" sz="2200" kern="1200" dirty="0"/>
            <a:t> </a:t>
          </a:r>
          <a:r>
            <a:rPr lang="en-US" sz="2200" kern="1200" dirty="0" err="1"/>
            <a:t>c.môn</a:t>
          </a:r>
          <a:r>
            <a:rPr lang="en-US" sz="2200" kern="1200" dirty="0"/>
            <a:t> </a:t>
          </a:r>
          <a:r>
            <a:rPr lang="en-US" sz="2200" kern="1200" dirty="0" err="1"/>
            <a:t>và</a:t>
          </a:r>
          <a:r>
            <a:rPr lang="en-US" sz="2200" kern="1200" dirty="0"/>
            <a:t> </a:t>
          </a:r>
          <a:r>
            <a:rPr lang="en-US" sz="2200" kern="1200" dirty="0" err="1"/>
            <a:t>k.nghi</a:t>
          </a:r>
          <a:r>
            <a:rPr lang="vi-VN" sz="2200" kern="1200" dirty="0"/>
            <a:t>ệm</a:t>
          </a:r>
          <a:endParaRPr lang="en-US" sz="2200" kern="1200" dirty="0">
            <a:solidFill>
              <a:srgbClr val="000000"/>
            </a:solidFill>
            <a:effectLst/>
            <a:latin typeface="Arial" panose="020B0604020202020204" pitchFamily="34" charset="0"/>
            <a:ea typeface="Times New Roman" panose="02020603050405020304" pitchFamily="18" charset="0"/>
            <a:cs typeface="Arial" panose="020B0604020202020204" pitchFamily="34" charset="0"/>
          </a:endParaRPr>
        </a:p>
      </dsp:txBody>
      <dsp:txXfrm>
        <a:off x="7870018" y="2013057"/>
        <a:ext cx="2795878" cy="2299296"/>
      </dsp:txXfrm>
    </dsp:sp>
    <dsp:sp modelId="{D5A9ED3A-41B6-4C11-88D7-A98EB97E855C}">
      <dsp:nvSpPr>
        <dsp:cNvPr id="0" name=""/>
        <dsp:cNvSpPr/>
      </dsp:nvSpPr>
      <dsp:spPr>
        <a:xfrm>
          <a:off x="2268729" y="4462399"/>
          <a:ext cx="6486620" cy="1924619"/>
        </a:xfrm>
        <a:prstGeom prst="ellipse">
          <a:avLst/>
        </a:prstGeom>
        <a:solidFill>
          <a:schemeClr val="accent4">
            <a:lumMod val="40000"/>
            <a:lumOff val="6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i="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15</a:t>
          </a:r>
          <a:r>
            <a:rPr lang="vi-VN" sz="2800" b="1" i="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sz="2800" b="1" i="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r>
            <a:rPr lang="vi-VN" sz="2400" b="1" i="1" kern="1200" dirty="0">
              <a:solidFill>
                <a:srgbClr val="FF0000"/>
              </a:solidFill>
            </a:rPr>
            <a:t>. </a:t>
          </a:r>
          <a:r>
            <a:rPr lang="en-US" sz="2200" kern="1200" dirty="0" err="1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Các</a:t>
          </a:r>
          <a:r>
            <a:rPr lang="en-US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 h.</a:t>
          </a:r>
          <a:r>
            <a:rPr lang="vi-VN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động dạy v</a:t>
          </a:r>
          <a:r>
            <a:rPr lang="en-US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à h</a:t>
          </a:r>
          <a:r>
            <a:rPr lang="vi-VN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ọc th</a:t>
          </a:r>
          <a:r>
            <a:rPr lang="en-US" sz="2200" kern="1200" dirty="0" err="1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úc</a:t>
          </a:r>
          <a:r>
            <a:rPr lang="en-US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 đ</a:t>
          </a:r>
          <a:r>
            <a:rPr lang="vi-VN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ẩy việc học tập suốt đời được </a:t>
          </a:r>
          <a:r>
            <a:rPr lang="vi-VN" sz="2200" b="1" kern="1200" dirty="0">
              <a:solidFill>
                <a:srgbClr val="FF0000"/>
              </a:solidFill>
              <a:latin typeface="Calibri" panose="020F0502020204030204"/>
              <a:ea typeface="+mn-ea"/>
              <a:cs typeface="+mn-cs"/>
            </a:rPr>
            <a:t>tổ chức </a:t>
          </a:r>
          <a:r>
            <a:rPr lang="vi-VN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ph</a:t>
          </a:r>
          <a:r>
            <a:rPr lang="en-US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ù h</a:t>
          </a:r>
          <a:r>
            <a:rPr lang="vi-VN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ợp để đạt được </a:t>
          </a:r>
          <a:r>
            <a:rPr lang="en-US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CĐR</a:t>
          </a:r>
        </a:p>
      </dsp:txBody>
      <dsp:txXfrm>
        <a:off x="3218673" y="4744253"/>
        <a:ext cx="4586732" cy="1360911"/>
      </dsp:txXfrm>
    </dsp:sp>
    <dsp:sp modelId="{6B09F1FE-B0F7-4F3C-97E9-933474F263DF}">
      <dsp:nvSpPr>
        <dsp:cNvPr id="0" name=""/>
        <dsp:cNvSpPr/>
      </dsp:nvSpPr>
      <dsp:spPr>
        <a:xfrm>
          <a:off x="0" y="2332651"/>
          <a:ext cx="3284739" cy="2831121"/>
        </a:xfrm>
        <a:prstGeom prst="ellipse">
          <a:avLst/>
        </a:prstGeom>
        <a:solidFill>
          <a:srgbClr val="FFFF00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i="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15.4</a:t>
          </a:r>
          <a:r>
            <a:rPr lang="en-US" sz="2400" b="1" i="1" kern="1200" dirty="0"/>
            <a:t>. </a:t>
          </a:r>
          <a:r>
            <a:rPr lang="en-US" sz="2200" kern="1200" dirty="0" err="1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Các</a:t>
          </a:r>
          <a:r>
            <a:rPr lang="en-US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 h.</a:t>
          </a:r>
          <a:r>
            <a:rPr lang="vi-VN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động dạy v</a:t>
          </a:r>
          <a:r>
            <a:rPr lang="en-US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à h</a:t>
          </a:r>
          <a:r>
            <a:rPr lang="vi-VN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ọc được </a:t>
          </a:r>
          <a:r>
            <a:rPr lang="vi-VN" sz="2200" b="1" kern="1200" dirty="0">
              <a:solidFill>
                <a:srgbClr val="0000FF"/>
              </a:solidFill>
              <a:latin typeface="Calibri" panose="020F0502020204030204"/>
              <a:ea typeface="+mn-ea"/>
              <a:cs typeface="+mn-cs"/>
            </a:rPr>
            <a:t>gi</a:t>
          </a:r>
          <a:r>
            <a:rPr lang="en-US" sz="2200" b="1" kern="1200" dirty="0" err="1">
              <a:solidFill>
                <a:srgbClr val="0000FF"/>
              </a:solidFill>
              <a:latin typeface="Calibri" panose="020F0502020204030204"/>
              <a:ea typeface="+mn-ea"/>
              <a:cs typeface="+mn-cs"/>
            </a:rPr>
            <a:t>ám</a:t>
          </a:r>
          <a:r>
            <a:rPr lang="en-US" sz="2200" b="1" kern="1200" dirty="0">
              <a:solidFill>
                <a:srgbClr val="0000FF"/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en-US" sz="2200" b="1" kern="1200" dirty="0" err="1">
              <a:solidFill>
                <a:srgbClr val="0000FF"/>
              </a:solidFill>
              <a:latin typeface="Calibri" panose="020F0502020204030204"/>
              <a:ea typeface="+mn-ea"/>
              <a:cs typeface="+mn-cs"/>
            </a:rPr>
            <a:t>sát</a:t>
          </a:r>
          <a:r>
            <a:rPr lang="en-US" sz="2200" b="1" kern="1200" dirty="0">
              <a:solidFill>
                <a:srgbClr val="0000FF"/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en-US" sz="2200" b="1" kern="1200" dirty="0" err="1">
              <a:solidFill>
                <a:srgbClr val="0000FF"/>
              </a:solidFill>
              <a:latin typeface="Calibri" panose="020F0502020204030204"/>
              <a:ea typeface="+mn-ea"/>
              <a:cs typeface="+mn-cs"/>
            </a:rPr>
            <a:t>và</a:t>
          </a:r>
          <a:r>
            <a:rPr lang="en-US" sz="2200" b="1" kern="1200" dirty="0">
              <a:solidFill>
                <a:srgbClr val="0000FF"/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en-US" sz="2200" b="1" kern="1200" dirty="0" err="1">
              <a:solidFill>
                <a:srgbClr val="0000FF"/>
              </a:solidFill>
              <a:latin typeface="Calibri" panose="020F0502020204030204"/>
              <a:ea typeface="+mn-ea"/>
              <a:cs typeface="+mn-cs"/>
            </a:rPr>
            <a:t>đánh</a:t>
          </a:r>
          <a:r>
            <a:rPr lang="en-US" sz="2200" b="1" kern="1200" dirty="0">
              <a:solidFill>
                <a:srgbClr val="0000FF"/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en-US" sz="2200" b="1" kern="1200" dirty="0" err="1">
              <a:solidFill>
                <a:srgbClr val="0000FF"/>
              </a:solidFill>
              <a:latin typeface="Calibri" panose="020F0502020204030204"/>
              <a:ea typeface="+mn-ea"/>
              <a:cs typeface="+mn-cs"/>
            </a:rPr>
            <a:t>giá</a:t>
          </a:r>
          <a:r>
            <a:rPr lang="en-US" sz="2200" b="1" kern="1200" dirty="0">
              <a:solidFill>
                <a:srgbClr val="0000FF"/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en-US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đ</a:t>
          </a:r>
          <a:r>
            <a:rPr lang="vi-VN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ể đảm bảo v</a:t>
          </a:r>
          <a:r>
            <a:rPr lang="en-US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à c</a:t>
          </a:r>
          <a:r>
            <a:rPr lang="vi-VN" sz="22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ải tiến chất lượng</a:t>
          </a:r>
          <a:endParaRPr lang="en-US" sz="2200" kern="1200" dirty="0">
            <a:solidFill>
              <a:prstClr val="black"/>
            </a:solidFill>
            <a:latin typeface="Calibri" panose="020F0502020204030204"/>
            <a:ea typeface="+mn-ea"/>
            <a:cs typeface="+mn-cs"/>
          </a:endParaRPr>
        </a:p>
      </dsp:txBody>
      <dsp:txXfrm>
        <a:off x="481039" y="2747259"/>
        <a:ext cx="2322661" cy="20019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AE0AFC5B-9986-D423-ACF7-AFD7C829D7E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AF7AC0B-CD08-FF00-963B-A31BB86CBF9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413434-5366-4F32-965A-1756D24C4D87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900C728-169F-D724-B72F-EF6613908A8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B7AC7EC-D4B1-7A76-7465-9E0BA2A2730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8A2314-31E5-47F5-A820-E4C5E9E56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5770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214FBA-4C38-4640-9CEA-BD7F331483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15F5960-9835-4CCB-B114-950E1AAA4F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AD9F827-1343-46BE-BF96-72906E21D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20CD15F-5841-41E7-8169-3AA17DFDC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FED5F75-9B26-41DE-ACA2-349360348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189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CB432A-EAB9-4D6C-810F-AE51D1396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7D80584-FB25-4E1F-9946-D12359762A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DC2C725-04A4-406A-9681-CDE201F24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3B170DE-D506-476E-BB48-F2808B895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DA98181-D9DC-44EC-8B15-56AD3A2D7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676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3662E69-60F3-43F0-BFEB-278EB49546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B4D7BB0-4325-45FD-A745-89070B595D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B1B5230-5649-4935-B79C-409438AA4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131863E-3105-45B3-B9C5-B16E3EDA1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35DB6F4-F717-40A7-AEED-E6E8616FE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305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F345A9-1B0A-4757-8812-A6CD2C7F1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CAD89AC-898C-47D7-B723-B1B4A1201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A2EEF26-061D-438A-91DD-982D1B289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376F29F-68CC-4A37-BC5C-D0085A5EA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1DCE4C2-C3A4-44B1-ADE2-74799961F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1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FDB901-98F8-4C7F-B04E-5FEA49092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39109B8-5604-45D4-8C39-A0058719A1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447CF98-61E2-48B7-AEE0-ED9EAB248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4521BF7-C2BA-4562-88E5-04B7675F8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2AE64F3-DEF0-4420-9133-5B4A4F8F3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981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73A3C4-A6DC-4637-BB7A-337C937F6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AB6122E-0E3E-4DB4-BBBB-417E65E7C9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6F2DF35-BFD4-49DD-A50C-23966662A4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FD86D3E-0F85-4C69-935C-2904D8911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2419B32-1072-4842-8066-AA798AD72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12F07A4-EC4D-466F-8239-4823823DD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422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7A9E0F-C47E-4C45-B4F3-8345ABB94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9AD4D1C-9E5F-40F7-A46B-D86435233F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CB25ECA-CF02-4585-853B-7C8DFC0243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62216E3-3D59-4EF6-B7DA-8FA871BC17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559CE1E-A5BA-4543-BE92-D2D0CEED41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2F81FA3-4440-4BDB-AC26-3A1AE49DF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04E8E83-F6BB-4017-9BA2-8CEA76537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591E1405-5E06-4221-8D9D-1303645EA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812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5DB327-276A-4096-A175-0F6EBEBCF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6056A07-7F85-4F39-BFB6-F7204E470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3406084-CB1A-4C11-9EC2-A91DDED7A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83C574E-0536-446B-A3A6-790060377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073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E060685-15E4-4ECA-80A9-22E3D07CF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9048F49-9C48-47D3-83CD-4DBD80A1C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EB4A699-923B-44AF-A2C8-6C5622039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57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ED9E17-F884-4CC4-9FC7-849C9BBD7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8198E59-4C8E-4A90-A297-A9FC64AFB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943A849-CC30-481F-9126-DCDAFB9008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9288B03-FAC5-468A-B689-930924B4F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2B29CDF-12BD-4A15-857F-A68B566D5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A31177C-D7FE-4A4E-8008-D4781E860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671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7D5890-59BD-4392-A1A0-3EC506F6D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C846A370-176C-4766-BB51-FA9BC49A74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87094E9-A926-4248-BE41-D14277958E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BE7B038-7C7B-437D-B7F7-6FE338D4D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A554E5A-8801-43DD-83F6-EB1324AEB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1D6DCF1-3A6A-4D70-A959-089BF5795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373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C439CB85-7727-419D-8C09-4F6250894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D91F24F-D82A-423D-8F6D-DB5858273C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A3E1430-3D87-402C-AD03-DCE7CF004D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15757-63D8-4060-B60E-A8DD3FD48A01}" type="datetimeFigureOut">
              <a:rPr lang="en-US" smtClean="0"/>
              <a:t>18/8/2023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A7628AF-16B6-461A-9E51-81CCB68444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255DD16-B25A-4B52-AB41-4C23B93437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8390-8382-480F-AA63-547275539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1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F0440B-79F4-4103-902E-A1C52775EF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434294"/>
            <a:ext cx="9308841" cy="254725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FF"/>
                </a:solidFill>
                <a:latin typeface="+mn-lt"/>
              </a:rPr>
              <a:t>TIÊU CHÍ , MỐC CHUẨN, MC LƯU Ý ĐỐI VỚI BC TĐG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  <a:latin typeface="+mn-lt"/>
              </a:rPr>
              <a:t>TIÊU CHUẨN 15</a:t>
            </a:r>
            <a:endParaRPr lang="en-US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59A34E8-0EF0-4A93-AE26-B7AAA988CA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7265" y="3429000"/>
            <a:ext cx="9144000" cy="2547257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sz="4600" b="1" dirty="0" err="1"/>
              <a:t>Báo</a:t>
            </a:r>
            <a:r>
              <a:rPr lang="en-US" sz="4600" b="1" dirty="0"/>
              <a:t> </a:t>
            </a:r>
            <a:r>
              <a:rPr lang="en-US" sz="4600" b="1" dirty="0" err="1"/>
              <a:t>cáo</a:t>
            </a:r>
            <a:r>
              <a:rPr lang="en-US" sz="4600" b="1" dirty="0"/>
              <a:t>: PGS.TS. Lê </a:t>
            </a:r>
            <a:r>
              <a:rPr lang="en-US" sz="4600" b="1" dirty="0" err="1"/>
              <a:t>Thị</a:t>
            </a:r>
            <a:r>
              <a:rPr lang="en-US" sz="4600" b="1" dirty="0"/>
              <a:t> </a:t>
            </a:r>
            <a:r>
              <a:rPr lang="en-US" sz="4600" b="1" dirty="0" err="1"/>
              <a:t>Tuyết</a:t>
            </a:r>
            <a:r>
              <a:rPr lang="en-US" sz="4600" b="1" dirty="0"/>
              <a:t>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2022 </a:t>
            </a:r>
          </a:p>
        </p:txBody>
      </p:sp>
    </p:spTree>
    <p:extLst>
      <p:ext uri="{BB962C8B-B14F-4D97-AF65-F5344CB8AC3E}">
        <p14:creationId xmlns:p14="http://schemas.microsoft.com/office/powerpoint/2010/main" val="4053919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A34679A-9A35-B568-AE54-D2DCB8A907B8}"/>
              </a:ext>
            </a:extLst>
          </p:cNvPr>
          <p:cNvSpPr txBox="1"/>
          <p:nvPr/>
        </p:nvSpPr>
        <p:spPr>
          <a:xfrm>
            <a:off x="415212" y="4898401"/>
            <a:ext cx="10011745" cy="17543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đảm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bảo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việc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dạy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cải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tiến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liên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tục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đạt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chuẩn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đầu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Khoa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thường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xuyên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rà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soát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điều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chỉnh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CTĐT,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bổ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sung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môn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chuyên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ngành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mới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phù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hợp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chuẩn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đầu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Triết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lý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giáo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dục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Hoạt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dạy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rà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soát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cải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tiến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đạt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CĐR,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đảm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bảo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dạy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lượng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suốt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đời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CTĐT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cập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nhật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điều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chỉnh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triết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lý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giáo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dục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viện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đó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mỗi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chuyên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ngành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đào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tạo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đều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chú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trọng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đến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việc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xây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dựng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mục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tiêu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đào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tạo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CĐR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sinh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viên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toàn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viện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từng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chương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đào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tạo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[MC279]. 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636C225-6F88-0956-F974-F8716480CD7C}"/>
              </a:ext>
            </a:extLst>
          </p:cNvPr>
          <p:cNvSpPr txBox="1"/>
          <p:nvPr/>
        </p:nvSpPr>
        <p:spPr>
          <a:xfrm>
            <a:off x="261263" y="3363818"/>
            <a:ext cx="10254341" cy="14773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Hoạt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dạy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tại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viện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giám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sát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đánh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giá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đảm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bảo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cải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tiến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lượng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bao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gồm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nội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dung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thực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hiện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đánh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giá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lượng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hàng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năm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NH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ngành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đào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tạo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trường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Việc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giám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sát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hoạt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dạy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viện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thực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hiện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dưới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nhiều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thức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bao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gồm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cả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đánh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giá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quá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cũng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như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cuối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kỳ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năm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[MC405].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Dựa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hệ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thống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khảo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sát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ý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kiến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đánh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giá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NH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đối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hoạt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giảng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dạy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giảng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viên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tại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cả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Cơ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sở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Hà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Nội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phân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viện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[MC356]. 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8CAE5864-B10C-F8B8-1C95-7281830A98BE}"/>
              </a:ext>
            </a:extLst>
          </p:cNvPr>
          <p:cNvSpPr txBox="1"/>
          <p:nvPr/>
        </p:nvSpPr>
        <p:spPr>
          <a:xfrm>
            <a:off x="335903" y="205273"/>
            <a:ext cx="9116007" cy="286232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Hoạt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dạy-học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đã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cung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cấp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sinh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viên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phương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pháp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kỹ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năng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này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dụng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công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việc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nghiên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cứu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tiếp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lên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bậc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hơn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quá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này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sẽ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suốt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cuộc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đời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hay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gọi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suốt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đời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Theo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đổi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mới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giáo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dục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NH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trung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tâm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hoạt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đào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tạo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Điều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đó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nghĩa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quá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giảng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dạy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ý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nghĩa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tích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cực.Giảngviên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hướng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dẫn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định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hướng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gợi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mở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tạo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vấn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đề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còn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NH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sẽ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chủ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tìm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hiểu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thực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hiện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bị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tiếp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kiến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thức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do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giảng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viên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cung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cấp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CTĐT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chỉ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trung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kiến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thức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chuyên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môn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mà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còn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bổ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sung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môn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liên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ngành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giúp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khai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mở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kiến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thức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mới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mẻ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hướng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tới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việc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phát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huy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sáng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tạo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giải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phóng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tư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duy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năng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lực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trí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tuệ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con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tạo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điều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kiện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phát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huy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hết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khả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năng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tạo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cơ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hội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phát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triển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nghề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nghiệp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sang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nhiều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ngành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lĩnh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vực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khác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nhau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EE7ACA8-08A1-E9C3-A290-6A34F3E6782F}"/>
              </a:ext>
            </a:extLst>
          </p:cNvPr>
          <p:cNvSpPr txBox="1"/>
          <p:nvPr/>
        </p:nvSpPr>
        <p:spPr>
          <a:xfrm>
            <a:off x="9722496" y="345233"/>
            <a:ext cx="2310884" cy="23083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vi-VN" sz="1800" b="1" kern="12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Tạo dựng được môi trường </a:t>
            </a:r>
            <a:r>
              <a:rPr lang="vi-VN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học tập đa dạng, tạo thuận lợi cho việc đạt được CĐR, cho việc học tập, 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NC </a:t>
            </a:r>
            <a:r>
              <a:rPr lang="vi-VN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và thúc đẩy NH tìm tòi học hỏi</a:t>
            </a:r>
            <a:r>
              <a:rPr lang="en-US" sz="180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15.3)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5CB41F1-460F-8C07-F6D2-CE0FD8B2B123}"/>
              </a:ext>
            </a:extLst>
          </p:cNvPr>
          <p:cNvSpPr txBox="1"/>
          <p:nvPr/>
        </p:nvSpPr>
        <p:spPr>
          <a:xfrm>
            <a:off x="10529594" y="2949780"/>
            <a:ext cx="1583092" cy="1754326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vi-VN" sz="1800" b="1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Thực hiện giám sát </a:t>
            </a:r>
            <a:r>
              <a:rPr lang="vi-VN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hoạt động dạy và học hằng năm</a:t>
            </a:r>
            <a:r>
              <a:rPr lang="en-US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(15.4)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A7DE95E0-613C-B7B9-0292-B0DBF65DE910}"/>
              </a:ext>
            </a:extLst>
          </p:cNvPr>
          <p:cNvSpPr txBox="1"/>
          <p:nvPr/>
        </p:nvSpPr>
        <p:spPr>
          <a:xfrm>
            <a:off x="10426957" y="4957236"/>
            <a:ext cx="1685729" cy="12120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kern="1200" dirty="0" err="1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Triết</a:t>
            </a:r>
            <a:r>
              <a:rPr lang="en-GB" b="1" kern="1200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b="1" kern="1200" dirty="0" err="1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lý</a:t>
            </a:r>
            <a:r>
              <a:rPr lang="en-GB" b="1" kern="1200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b="1" kern="1200" dirty="0" err="1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giáo</a:t>
            </a:r>
            <a:r>
              <a:rPr lang="en-GB" b="1" kern="1200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b="1" kern="1200" dirty="0" err="1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dục</a:t>
            </a:r>
            <a:r>
              <a:rPr lang="en-GB" b="1" kern="1200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GB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cải</a:t>
            </a:r>
            <a:r>
              <a:rPr lang="en-GB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tiến</a:t>
            </a:r>
            <a:r>
              <a:rPr lang="en-GB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GB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đạt</a:t>
            </a:r>
            <a:r>
              <a:rPr lang="en-GB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GB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CĐR</a:t>
            </a:r>
            <a:r>
              <a:rPr lang="en-GB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(15.5)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615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6ABEE0-68AF-4EFC-9CD4-BE832B18E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2225"/>
            <a:ext cx="10515600" cy="2460224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5300" b="1" dirty="0">
                <a:solidFill>
                  <a:srgbClr val="3333FF"/>
                </a:solidFill>
                <a:latin typeface="+mn-lt"/>
              </a:rPr>
              <a:t>Xin </a:t>
            </a:r>
            <a:r>
              <a:rPr lang="en-US" sz="5300" b="1" dirty="0" err="1">
                <a:solidFill>
                  <a:srgbClr val="3333FF"/>
                </a:solidFill>
                <a:latin typeface="+mn-lt"/>
              </a:rPr>
              <a:t>chân</a:t>
            </a:r>
            <a:r>
              <a:rPr lang="en-US" sz="5300" b="1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sz="5300" b="1" dirty="0" err="1">
                <a:solidFill>
                  <a:srgbClr val="3333FF"/>
                </a:solidFill>
                <a:latin typeface="+mn-lt"/>
              </a:rPr>
              <a:t>thành</a:t>
            </a:r>
            <a:r>
              <a:rPr lang="en-US" sz="5300" b="1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sz="5300" b="1" dirty="0" err="1">
                <a:solidFill>
                  <a:srgbClr val="3333FF"/>
                </a:solidFill>
                <a:latin typeface="+mn-lt"/>
              </a:rPr>
              <a:t>cảm</a:t>
            </a:r>
            <a:r>
              <a:rPr lang="en-US" sz="5300" b="1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sz="5300" b="1" dirty="0" err="1">
                <a:solidFill>
                  <a:srgbClr val="3333FF"/>
                </a:solidFill>
                <a:latin typeface="+mn-lt"/>
              </a:rPr>
              <a:t>ơn</a:t>
            </a:r>
            <a:r>
              <a:rPr lang="en-US" sz="5300" b="1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sz="5300" b="1" dirty="0" err="1">
                <a:solidFill>
                  <a:srgbClr val="3333FF"/>
                </a:solidFill>
                <a:latin typeface="+mn-lt"/>
              </a:rPr>
              <a:t>các</a:t>
            </a:r>
            <a:r>
              <a:rPr lang="en-US" sz="5300" b="1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sz="5300" b="1" dirty="0" err="1">
                <a:solidFill>
                  <a:srgbClr val="3333FF"/>
                </a:solidFill>
                <a:latin typeface="+mn-lt"/>
              </a:rPr>
              <a:t>Quý</a:t>
            </a:r>
            <a:r>
              <a:rPr lang="en-US" sz="5300" b="1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sz="5300" b="1" dirty="0" err="1">
                <a:solidFill>
                  <a:srgbClr val="3333FF"/>
                </a:solidFill>
                <a:latin typeface="+mn-lt"/>
              </a:rPr>
              <a:t>Thày</a:t>
            </a:r>
            <a:r>
              <a:rPr lang="en-US" sz="5300" b="1" dirty="0">
                <a:solidFill>
                  <a:srgbClr val="3333FF"/>
                </a:solidFill>
                <a:latin typeface="+mn-lt"/>
              </a:rPr>
              <a:t>/</a:t>
            </a:r>
            <a:r>
              <a:rPr lang="en-US" sz="5300" b="1" dirty="0" err="1">
                <a:solidFill>
                  <a:srgbClr val="3333FF"/>
                </a:solidFill>
                <a:latin typeface="+mn-lt"/>
              </a:rPr>
              <a:t>Cô</a:t>
            </a:r>
            <a:r>
              <a:rPr lang="en-US" sz="5300" b="1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sz="5400" b="1" dirty="0">
                <a:solidFill>
                  <a:srgbClr val="3333FF"/>
                </a:solidFill>
              </a:rPr>
              <a:t/>
            </a:r>
            <a:br>
              <a:rPr lang="en-US" sz="5400" b="1" dirty="0">
                <a:solidFill>
                  <a:srgbClr val="3333FF"/>
                </a:solidFill>
              </a:rPr>
            </a:br>
            <a:r>
              <a:rPr lang="en-US" sz="5400" b="1" dirty="0" err="1">
                <a:solidFill>
                  <a:srgbClr val="3333FF"/>
                </a:solidFill>
              </a:rPr>
              <a:t>chú</a:t>
            </a:r>
            <a:r>
              <a:rPr lang="en-US" sz="5400" b="1" dirty="0">
                <a:solidFill>
                  <a:srgbClr val="3333FF"/>
                </a:solidFill>
              </a:rPr>
              <a:t> ý </a:t>
            </a:r>
            <a:r>
              <a:rPr lang="en-US" sz="5400" b="1" dirty="0" err="1">
                <a:solidFill>
                  <a:srgbClr val="3333FF"/>
                </a:solidFill>
              </a:rPr>
              <a:t>lắng</a:t>
            </a:r>
            <a:r>
              <a:rPr lang="en-US" sz="5400" b="1" dirty="0">
                <a:solidFill>
                  <a:srgbClr val="3333FF"/>
                </a:solidFill>
              </a:rPr>
              <a:t> </a:t>
            </a:r>
            <a:r>
              <a:rPr lang="en-US" sz="5400" b="1" dirty="0" err="1">
                <a:solidFill>
                  <a:srgbClr val="3333FF"/>
                </a:solidFill>
              </a:rPr>
              <a:t>nghe</a:t>
            </a:r>
            <a:endParaRPr lang="en-US" sz="5400" b="1" dirty="0">
              <a:solidFill>
                <a:srgbClr val="3333FF"/>
              </a:solidFill>
            </a:endParaRPr>
          </a:p>
        </p:txBody>
      </p:sp>
      <p:pic>
        <p:nvPicPr>
          <p:cNvPr id="8" name="Content Placeholder 7" descr="Question mark against red wall">
            <a:extLst>
              <a:ext uri="{FF2B5EF4-FFF2-40B4-BE49-F238E27FC236}">
                <a16:creationId xmlns:a16="http://schemas.microsoft.com/office/drawing/2014/main" xmlns="" id="{C94FCA7B-CE3B-4525-9437-4396EFDDF8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349" y="1922318"/>
            <a:ext cx="7198336" cy="4351338"/>
          </a:xfrm>
        </p:spPr>
      </p:pic>
    </p:spTree>
    <p:extLst>
      <p:ext uri="{BB962C8B-B14F-4D97-AF65-F5344CB8AC3E}">
        <p14:creationId xmlns:p14="http://schemas.microsoft.com/office/powerpoint/2010/main" val="3592833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2B5C30-9B6E-917D-7797-44038CCFC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7415"/>
            <a:ext cx="10515600" cy="751642"/>
          </a:xfrm>
        </p:spPr>
        <p:txBody>
          <a:bodyPr>
            <a:normAutofit fontScale="90000"/>
          </a:bodyPr>
          <a:lstStyle/>
          <a:p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TC 15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C1312DD1-98F2-0771-6741-2E20DEB410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4714420"/>
              </p:ext>
            </p:extLst>
          </p:nvPr>
        </p:nvGraphicFramePr>
        <p:xfrm>
          <a:off x="97435" y="879057"/>
          <a:ext cx="11997129" cy="56138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Arrow: Bent-Up 5">
            <a:extLst>
              <a:ext uri="{FF2B5EF4-FFF2-40B4-BE49-F238E27FC236}">
                <a16:creationId xmlns:a16="http://schemas.microsoft.com/office/drawing/2014/main" xmlns="" id="{955A2B80-26C9-FFEA-162E-A451ACD3B92A}"/>
              </a:ext>
            </a:extLst>
          </p:cNvPr>
          <p:cNvSpPr/>
          <p:nvPr/>
        </p:nvSpPr>
        <p:spPr>
          <a:xfrm rot="5400000">
            <a:off x="2578424" y="5626059"/>
            <a:ext cx="810689" cy="922941"/>
          </a:xfrm>
          <a:prstGeom prst="bentUpArrow">
            <a:avLst>
              <a:gd name="adj1" fmla="val 32840"/>
              <a:gd name="adj2" fmla="val 25000"/>
              <a:gd name="adj3" fmla="val 3578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4165644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D7BE7943-38E3-4F92-8426-C7506BA305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7453486"/>
              </p:ext>
            </p:extLst>
          </p:nvPr>
        </p:nvGraphicFramePr>
        <p:xfrm>
          <a:off x="635360" y="363894"/>
          <a:ext cx="11244943" cy="6494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Oval 1">
            <a:extLst>
              <a:ext uri="{FF2B5EF4-FFF2-40B4-BE49-F238E27FC236}">
                <a16:creationId xmlns:a16="http://schemas.microsoft.com/office/drawing/2014/main" xmlns="" id="{4A4B8C6F-C37C-2A43-0238-AC2286E36B63}"/>
              </a:ext>
            </a:extLst>
          </p:cNvPr>
          <p:cNvSpPr/>
          <p:nvPr/>
        </p:nvSpPr>
        <p:spPr>
          <a:xfrm>
            <a:off x="93307" y="195944"/>
            <a:ext cx="4917232" cy="276186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15.5. </a:t>
            </a:r>
            <a:r>
              <a:rPr lang="en-US" sz="2200" dirty="0">
                <a:solidFill>
                  <a:prstClr val="black"/>
                </a:solidFill>
                <a:latin typeface="Calibri" panose="020F0502020204030204"/>
              </a:rPr>
              <a:t>Tri</a:t>
            </a:r>
            <a:r>
              <a:rPr lang="vi-VN" sz="2200" dirty="0">
                <a:solidFill>
                  <a:prstClr val="black"/>
                </a:solidFill>
                <a:latin typeface="Calibri" panose="020F0502020204030204"/>
              </a:rPr>
              <a:t>ết l</a:t>
            </a:r>
            <a:r>
              <a:rPr lang="en-US" sz="2200" dirty="0">
                <a:solidFill>
                  <a:prstClr val="black"/>
                </a:solidFill>
                <a:latin typeface="Calibri" panose="020F0502020204030204"/>
              </a:rPr>
              <a:t>ý </a:t>
            </a:r>
            <a:r>
              <a:rPr lang="en-US" sz="2200" dirty="0" err="1">
                <a:solidFill>
                  <a:prstClr val="black"/>
                </a:solidFill>
                <a:latin typeface="Calibri" panose="020F0502020204030204"/>
              </a:rPr>
              <a:t>giáo</a:t>
            </a:r>
            <a:r>
              <a:rPr lang="en-US" sz="2200" dirty="0">
                <a:solidFill>
                  <a:prstClr val="black"/>
                </a:solidFill>
                <a:latin typeface="Calibri" panose="020F0502020204030204"/>
              </a:rPr>
              <a:t> d</a:t>
            </a:r>
            <a:r>
              <a:rPr lang="vi-VN" sz="2200" dirty="0">
                <a:solidFill>
                  <a:prstClr val="black"/>
                </a:solidFill>
                <a:latin typeface="Calibri" panose="020F0502020204030204"/>
              </a:rPr>
              <a:t>ục cũng như h</a:t>
            </a:r>
            <a:r>
              <a:rPr lang="en-US" sz="2200" dirty="0">
                <a:solidFill>
                  <a:prstClr val="black"/>
                </a:solidFill>
                <a:latin typeface="Calibri" panose="020F0502020204030204"/>
              </a:rPr>
              <a:t>.</a:t>
            </a:r>
            <a:r>
              <a:rPr lang="vi-VN" sz="2200" dirty="0">
                <a:solidFill>
                  <a:prstClr val="black"/>
                </a:solidFill>
                <a:latin typeface="Calibri" panose="020F0502020204030204"/>
              </a:rPr>
              <a:t>động dạy v</a:t>
            </a:r>
            <a:r>
              <a:rPr lang="en-US" sz="2200" dirty="0">
                <a:solidFill>
                  <a:prstClr val="black"/>
                </a:solidFill>
                <a:latin typeface="Calibri" panose="020F0502020204030204"/>
              </a:rPr>
              <a:t>à h</a:t>
            </a:r>
            <a:r>
              <a:rPr lang="vi-VN" sz="2200" dirty="0">
                <a:solidFill>
                  <a:prstClr val="black"/>
                </a:solidFill>
                <a:latin typeface="Calibri" panose="020F0502020204030204"/>
              </a:rPr>
              <a:t>ọc được </a:t>
            </a:r>
            <a:r>
              <a:rPr lang="vi-VN" sz="2400" b="1" dirty="0">
                <a:solidFill>
                  <a:srgbClr val="0000FF"/>
                </a:solidFill>
                <a:latin typeface="Calibri" panose="020F0502020204030204"/>
              </a:rPr>
              <a:t>cải tiến</a:t>
            </a:r>
            <a:r>
              <a:rPr lang="vi-VN" sz="2200" dirty="0">
                <a:solidFill>
                  <a:prstClr val="black"/>
                </a:solidFill>
                <a:latin typeface="Calibri" panose="020F0502020204030204"/>
              </a:rPr>
              <a:t> để đạt được </a:t>
            </a:r>
            <a:r>
              <a:rPr lang="en-US" sz="2200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CĐR</a:t>
            </a:r>
            <a:r>
              <a:rPr lang="vi-VN" sz="2200" dirty="0">
                <a:solidFill>
                  <a:prstClr val="black"/>
                </a:solidFill>
                <a:latin typeface="Calibri" panose="020F0502020204030204"/>
              </a:rPr>
              <a:t>, đảm bảo dạy v</a:t>
            </a:r>
            <a:r>
              <a:rPr lang="en-US" sz="2200" dirty="0">
                <a:solidFill>
                  <a:prstClr val="black"/>
                </a:solidFill>
                <a:latin typeface="Calibri" panose="020F0502020204030204"/>
              </a:rPr>
              <a:t>à h</a:t>
            </a:r>
            <a:r>
              <a:rPr lang="vi-VN" sz="2200" dirty="0">
                <a:solidFill>
                  <a:prstClr val="black"/>
                </a:solidFill>
                <a:latin typeface="Calibri" panose="020F0502020204030204"/>
              </a:rPr>
              <a:t>ọc c</a:t>
            </a:r>
            <a:r>
              <a:rPr lang="en-US" sz="2200" dirty="0">
                <a:solidFill>
                  <a:prstClr val="black"/>
                </a:solidFill>
                <a:latin typeface="Calibri" panose="020F0502020204030204"/>
              </a:rPr>
              <a:t>ó </a:t>
            </a:r>
            <a:r>
              <a:rPr lang="en-US" sz="2200" dirty="0" err="1">
                <a:solidFill>
                  <a:prstClr val="black"/>
                </a:solidFill>
                <a:latin typeface="Calibri" panose="020F0502020204030204"/>
              </a:rPr>
              <a:t>ch</a:t>
            </a:r>
            <a:r>
              <a:rPr lang="vi-VN" sz="2200" dirty="0">
                <a:solidFill>
                  <a:prstClr val="black"/>
                </a:solidFill>
                <a:latin typeface="Calibri" panose="020F0502020204030204"/>
              </a:rPr>
              <a:t>ất lượng, học tập suốt đời</a:t>
            </a:r>
            <a:endParaRPr lang="en-US" sz="2200" dirty="0">
              <a:solidFill>
                <a:prstClr val="black"/>
              </a:solidFill>
              <a:latin typeface="Calibri" panose="020F0502020204030204"/>
            </a:endParaRPr>
          </a:p>
          <a:p>
            <a:pPr algn="ctr"/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696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7B18D8-CB5C-1DEA-6C43-0329DC57F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02" y="18660"/>
            <a:ext cx="11234057" cy="129330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 defTabSz="889000">
              <a:spcAft>
                <a:spcPct val="35000"/>
              </a:spcAft>
            </a:pPr>
            <a:r>
              <a:rPr lang="en-US" sz="2400" b="1" dirty="0">
                <a:solidFill>
                  <a:srgbClr val="0000FF"/>
                </a:solidFill>
                <a:latin typeface=".VnLucida sans" panose="020B7200000000000000" pitchFamily="34" charset="0"/>
                <a:cs typeface="Arial" panose="020B0604020202020204" pitchFamily="34" charset="0"/>
              </a:rPr>
              <a:t/>
            </a:r>
            <a:br>
              <a:rPr lang="en-US" sz="2400" b="1" dirty="0">
                <a:solidFill>
                  <a:srgbClr val="0000FF"/>
                </a:solidFill>
                <a:latin typeface=".VnLucida sans" panose="020B7200000000000000" pitchFamily="34" charset="0"/>
                <a:cs typeface="Arial" panose="020B0604020202020204" pitchFamily="34" charset="0"/>
              </a:rPr>
            </a:br>
            <a:r>
              <a:rPr lang="en-US" sz="3600" b="1" i="0" kern="1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TC </a:t>
            </a:r>
            <a:r>
              <a:rPr lang="en-US" sz="3600" b="1" i="0" kern="1200" dirty="0">
                <a:solidFill>
                  <a:srgbClr val="0000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15.1:</a:t>
            </a:r>
            <a:r>
              <a:rPr lang="en-US" sz="3600" kern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kern="1200" dirty="0" err="1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</a:t>
            </a:r>
            <a:r>
              <a:rPr lang="vi-VN" sz="3600" b="1" kern="12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ết lập được hệ thống </a:t>
            </a:r>
            <a:r>
              <a:rPr lang="vi-VN" sz="36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lựa chọn c</a:t>
            </a:r>
            <a:r>
              <a:rPr lang="en-US" sz="3600" kern="1200" dirty="0" err="1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ác</a:t>
            </a:r>
            <a:r>
              <a:rPr lang="en-US" sz="36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h.</a:t>
            </a:r>
            <a:r>
              <a:rPr lang="vi-VN" sz="36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động dạy v</a:t>
            </a:r>
            <a:r>
              <a:rPr lang="en-US" sz="36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à h</a:t>
            </a:r>
            <a:r>
              <a:rPr lang="vi-VN" sz="36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ọc ph</a:t>
            </a:r>
            <a:r>
              <a:rPr lang="en-US" sz="36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ù h</a:t>
            </a:r>
            <a:r>
              <a:rPr lang="vi-VN" sz="36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ợp với </a:t>
            </a:r>
            <a:r>
              <a:rPr lang="vi-VN" sz="3600" b="1" kern="1200" dirty="0">
                <a:solidFill>
                  <a:srgbClr val="0000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triết l</a:t>
            </a:r>
            <a:r>
              <a:rPr lang="en-US" sz="3600" b="1" kern="1200" dirty="0">
                <a:solidFill>
                  <a:srgbClr val="0000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ý </a:t>
            </a:r>
            <a:r>
              <a:rPr lang="en-US" sz="3600" b="1" kern="1200" dirty="0" err="1">
                <a:solidFill>
                  <a:srgbClr val="0000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giáo</a:t>
            </a:r>
            <a:r>
              <a:rPr lang="en-US" sz="3600" b="1" kern="1200" dirty="0">
                <a:solidFill>
                  <a:srgbClr val="0000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</a:t>
            </a:r>
            <a:r>
              <a:rPr lang="vi-VN" sz="3600" b="1" kern="1200" dirty="0">
                <a:solidFill>
                  <a:srgbClr val="0000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ục</a:t>
            </a:r>
            <a:r>
              <a:rPr lang="vi-VN" sz="36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v</a:t>
            </a:r>
            <a:r>
              <a:rPr lang="en-US" sz="36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à đ</a:t>
            </a:r>
            <a:r>
              <a:rPr lang="vi-VN" sz="36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ể đạt được </a:t>
            </a:r>
            <a:r>
              <a:rPr lang="en-US" sz="3600" b="1" kern="1200" dirty="0">
                <a:solidFill>
                  <a:srgbClr val="0000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CĐR</a:t>
            </a:r>
            <a:r>
              <a:rPr lang="en-US" sz="2400" kern="1200" dirty="0">
                <a:solidFill>
                  <a:prstClr val="black"/>
                </a:solidFill>
                <a:latin typeface=".VnLucida sans" panose="020B7200000000000000" pitchFamily="34" charset="0"/>
                <a:ea typeface="+mn-ea"/>
                <a:cs typeface="+mn-cs"/>
              </a:rPr>
              <a:t/>
            </a:r>
            <a:br>
              <a:rPr lang="en-US" sz="2400" kern="1200" dirty="0">
                <a:solidFill>
                  <a:prstClr val="black"/>
                </a:solidFill>
                <a:latin typeface=".VnLucida sans" panose="020B7200000000000000" pitchFamily="34" charset="0"/>
                <a:ea typeface="+mn-ea"/>
                <a:cs typeface="+mn-cs"/>
              </a:rPr>
            </a:br>
            <a:endParaRPr lang="en-US" sz="2800" dirty="0">
              <a:solidFill>
                <a:srgbClr val="000000"/>
              </a:solidFill>
              <a:latin typeface=".VnLucida sans" panose="020B7200000000000000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xmlns="" id="{65D629A0-0AE2-AC93-98C4-02F4C11B98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44755"/>
              </p:ext>
            </p:extLst>
          </p:nvPr>
        </p:nvGraphicFramePr>
        <p:xfrm>
          <a:off x="279917" y="1311965"/>
          <a:ext cx="11346025" cy="5459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3910">
                  <a:extLst>
                    <a:ext uri="{9D8B030D-6E8A-4147-A177-3AD203B41FA5}">
                      <a16:colId xmlns:a16="http://schemas.microsoft.com/office/drawing/2014/main" xmlns="" val="1338212068"/>
                    </a:ext>
                  </a:extLst>
                </a:gridCol>
                <a:gridCol w="5173217">
                  <a:extLst>
                    <a:ext uri="{9D8B030D-6E8A-4147-A177-3AD203B41FA5}">
                      <a16:colId xmlns:a16="http://schemas.microsoft.com/office/drawing/2014/main" xmlns="" val="4227679062"/>
                    </a:ext>
                  </a:extLst>
                </a:gridCol>
                <a:gridCol w="3578898">
                  <a:extLst>
                    <a:ext uri="{9D8B030D-6E8A-4147-A177-3AD203B41FA5}">
                      <a16:colId xmlns:a16="http://schemas.microsoft.com/office/drawing/2014/main" xmlns="" val="2341633141"/>
                    </a:ext>
                  </a:extLst>
                </a:gridCol>
              </a:tblGrid>
              <a:tr h="55572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Y/c TC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>
                          <a:solidFill>
                            <a:schemeClr val="tx1"/>
                          </a:solidFill>
                        </a:rPr>
                        <a:t>Mốc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dirty="0" err="1">
                          <a:solidFill>
                            <a:schemeClr val="tx1"/>
                          </a:solidFill>
                        </a:rPr>
                        <a:t>chuẩn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Minh </a:t>
                      </a:r>
                      <a:r>
                        <a:rPr lang="en-US" sz="3200" dirty="0" err="1">
                          <a:solidFill>
                            <a:schemeClr val="tx1"/>
                          </a:solidFill>
                        </a:rPr>
                        <a:t>chứng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1705326"/>
                  </a:ext>
                </a:extLst>
              </a:tr>
              <a:tr h="48410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1. </a:t>
                      </a:r>
                      <a:r>
                        <a:rPr lang="en-GB" sz="2400" b="1" kern="1200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Thiết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b="0" kern="1200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lập</a:t>
                      </a:r>
                      <a:r>
                        <a:rPr lang="en-GB" sz="24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b="1" kern="1200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được</a:t>
                      </a:r>
                      <a:r>
                        <a:rPr lang="en-GB" sz="24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b="1" kern="1200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hệ</a:t>
                      </a:r>
                      <a:r>
                        <a:rPr lang="en-GB" sz="24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b="1" kern="1200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thống</a:t>
                      </a:r>
                      <a:r>
                        <a:rPr lang="en-GB" sz="24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lựa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chọn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hđ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D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và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H </a:t>
                      </a:r>
                      <a:r>
                        <a:rPr lang="en-GB" sz="2400" b="1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phù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hợp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với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triết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lý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GD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2.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Thiết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lập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được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hệ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thống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lựa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chọn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hđ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D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và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H 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phù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hợp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để</a:t>
                      </a:r>
                      <a:r>
                        <a:rPr lang="en-GB" sz="24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đạt</a:t>
                      </a:r>
                      <a:r>
                        <a:rPr lang="en-GB" sz="24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được</a:t>
                      </a:r>
                      <a:r>
                        <a:rPr lang="en-GB" sz="24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CĐR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  <a:tabLst>
                          <a:tab pos="270510" algn="l"/>
                        </a:tabLst>
                      </a:pPr>
                      <a:r>
                        <a:rPr lang="vi-VN" sz="2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Có tuyên bố chính thức về triết lý giáo dục</a:t>
                      </a: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; nội dung triết lý phù hợp với 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MT</a:t>
                      </a: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, sứ mạng của CSGD và với xu thế phát triển chung.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  <a:tabLst>
                          <a:tab pos="270510" algn="l"/>
                        </a:tabLst>
                      </a:pPr>
                      <a:r>
                        <a:rPr lang="vi-VN" sz="24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Có quy định, hướng dẫn</a:t>
                      </a: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về việc xác định, lựa chọn các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hđ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D </a:t>
                      </a: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và 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phù hợp với </a:t>
                      </a:r>
                      <a:r>
                        <a:rPr lang="vi-VN" sz="24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triết lý </a:t>
                      </a:r>
                      <a:r>
                        <a:rPr lang="en-US" sz="24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GD</a:t>
                      </a: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0"/>
                        </a:spcAft>
                        <a:buFont typeface="+mj-lt"/>
                        <a:buAutoNum type="arabicPeriod"/>
                        <a:tabLst>
                          <a:tab pos="270510" algn="l"/>
                        </a:tabLst>
                      </a:pP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Có quy định, hướng dẫn về việc xác định, lựa chọn các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hđ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D </a:t>
                      </a:r>
                      <a:r>
                        <a:rPr lang="vi-VN" sz="2400" dirty="0">
                          <a:effectLst/>
                          <a:latin typeface="+mn-lt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và 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lang="vi-VN" sz="2400" dirty="0">
                          <a:effectLst/>
                          <a:latin typeface="+mn-lt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để </a:t>
                      </a:r>
                      <a:r>
                        <a:rPr lang="vi-VN" sz="24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đạt được CĐR</a:t>
                      </a: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FontTx/>
                        <a:buNone/>
                        <a:tabLst>
                          <a:tab pos="111125" algn="l"/>
                        </a:tabLs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Tuyên bố về triết lý 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GD</a:t>
                      </a: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*.</a:t>
                      </a:r>
                      <a:r>
                        <a:rPr lang="vi-VN" sz="24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 algn="just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FontTx/>
                        <a:buNone/>
                        <a:tabLst>
                          <a:tab pos="111125" algn="l"/>
                        </a:tabLst>
                      </a:pPr>
                      <a:r>
                        <a:rPr lang="en-US" sz="24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Các CĐR các CTĐT.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 algn="just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FontTx/>
                        <a:buNone/>
                        <a:tabLst>
                          <a:tab pos="111125" algn="l"/>
                        </a:tabLs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Các quy định xác định, lựa chọn các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hđ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D </a:t>
                      </a:r>
                      <a:r>
                        <a:rPr lang="vi-VN" sz="2400" dirty="0">
                          <a:effectLst/>
                          <a:latin typeface="+mn-lt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và 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lang="vi-VN" sz="2400" dirty="0">
                          <a:effectLst/>
                          <a:latin typeface="+mn-lt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*.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 algn="just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FontTx/>
                        <a:buNone/>
                        <a:tabLst>
                          <a:tab pos="111125" algn="l"/>
                        </a:tabLs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Phân công trách nhiệm trong việc xác định, lựa chọn và triển khai các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hđ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DH</a:t>
                      </a:r>
                      <a:r>
                        <a:rPr lang="vi-VN" sz="2400" dirty="0">
                          <a:effectLst/>
                          <a:latin typeface="+mn-lt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457200" algn="just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11125" algn="l"/>
                        </a:tabLst>
                      </a:pP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695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1916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7B18D8-CB5C-1DEA-6C43-0329DC57F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588" y="102636"/>
            <a:ext cx="11597050" cy="1623527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 defTabSz="889000">
              <a:spcAft>
                <a:spcPct val="35000"/>
              </a:spcAft>
            </a:pPr>
            <a:r>
              <a:rPr lang="en-US" sz="3600" b="1" i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i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i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15.2</a:t>
            </a:r>
            <a:r>
              <a:rPr lang="en-US" sz="3200" b="1" i="1" kern="1200" dirty="0"/>
              <a:t>. </a:t>
            </a:r>
            <a:r>
              <a:rPr lang="en-US" sz="3200" kern="1200" dirty="0"/>
              <a:t> </a:t>
            </a:r>
            <a:r>
              <a:rPr lang="en-US" sz="3200" b="1" kern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</a:t>
            </a:r>
            <a:r>
              <a:rPr lang="vi-VN" sz="3200" b="1" kern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ển khai được hệ thốn</a:t>
            </a:r>
            <a:r>
              <a:rPr lang="vi-VN" sz="3200" kern="1200" dirty="0">
                <a:latin typeface="Arial" panose="020B0604020202020204" pitchFamily="34" charset="0"/>
                <a:cs typeface="Arial" panose="020B0604020202020204" pitchFamily="34" charset="0"/>
              </a:rPr>
              <a:t>g thu h</a:t>
            </a:r>
            <a:r>
              <a:rPr lang="en-US" sz="3200" kern="1200" dirty="0" err="1">
                <a:latin typeface="Arial" panose="020B0604020202020204" pitchFamily="34" charset="0"/>
                <a:cs typeface="Arial" panose="020B0604020202020204" pitchFamily="34" charset="0"/>
              </a:rPr>
              <a:t>út</a:t>
            </a:r>
            <a:r>
              <a:rPr lang="en-US" sz="3200" kern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kern="1200" dirty="0" err="1">
                <a:latin typeface="Arial" panose="020B0604020202020204" pitchFamily="34" charset="0"/>
                <a:cs typeface="Arial" panose="020B0604020202020204" pitchFamily="34" charset="0"/>
              </a:rPr>
              <a:t>tuy</a:t>
            </a:r>
            <a:r>
              <a:rPr lang="vi-VN" sz="3200" kern="1200" dirty="0">
                <a:latin typeface="Arial" panose="020B0604020202020204" pitchFamily="34" charset="0"/>
                <a:cs typeface="Arial" panose="020B0604020202020204" pitchFamily="34" charset="0"/>
              </a:rPr>
              <a:t>ển chọn đội </a:t>
            </a:r>
            <a:r>
              <a:rPr lang="vi-VN" sz="3200" dirty="0">
                <a:latin typeface="Arial" panose="020B0604020202020204" pitchFamily="34" charset="0"/>
                <a:cs typeface="Arial" panose="020B0604020202020204" pitchFamily="34" charset="0"/>
              </a:rPr>
              <a:t>ngũ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GV</a:t>
            </a:r>
            <a:r>
              <a:rPr lang="en-US" sz="3200" kern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kern="1200" dirty="0" err="1"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3200" kern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kern="1200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3200" kern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kern="1200" dirty="0" err="1">
                <a:latin typeface="Arial" panose="020B0604020202020204" pitchFamily="34" charset="0"/>
                <a:cs typeface="Arial" panose="020B0604020202020204" pitchFamily="34" charset="0"/>
              </a:rPr>
              <a:t>nhi</a:t>
            </a:r>
            <a:r>
              <a:rPr lang="vi-VN" sz="3200" kern="1200" dirty="0">
                <a:latin typeface="Arial" panose="020B0604020202020204" pitchFamily="34" charset="0"/>
                <a:cs typeface="Arial" panose="020B0604020202020204" pitchFamily="34" charset="0"/>
              </a:rPr>
              <a:t>ệm vụ dựa tr</a:t>
            </a:r>
            <a:r>
              <a:rPr lang="en-US" sz="3200" kern="1200" dirty="0" err="1">
                <a:latin typeface="Arial" panose="020B0604020202020204" pitchFamily="34" charset="0"/>
                <a:cs typeface="Arial" panose="020B0604020202020204" pitchFamily="34" charset="0"/>
              </a:rPr>
              <a:t>ên</a:t>
            </a:r>
            <a:r>
              <a:rPr lang="en-US" sz="3200" kern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kern="12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3200" kern="1200" dirty="0">
                <a:latin typeface="Arial" panose="020B0604020202020204" pitchFamily="34" charset="0"/>
                <a:cs typeface="Arial" panose="020B0604020202020204" pitchFamily="34" charset="0"/>
              </a:rPr>
              <a:t> đ</a:t>
            </a:r>
            <a:r>
              <a:rPr lang="vi-VN" sz="3200" kern="1200" dirty="0">
                <a:latin typeface="Arial" panose="020B0604020202020204" pitchFamily="34" charset="0"/>
                <a:cs typeface="Arial" panose="020B0604020202020204" pitchFamily="34" charset="0"/>
              </a:rPr>
              <a:t>ộ c</a:t>
            </a:r>
            <a:r>
              <a:rPr lang="en-US" sz="3200" kern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3200" kern="1200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sz="3200" kern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kern="12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3200" kern="1200" dirty="0">
                <a:latin typeface="Arial" panose="020B0604020202020204" pitchFamily="34" charset="0"/>
                <a:cs typeface="Arial" panose="020B0604020202020204" pitchFamily="34" charset="0"/>
              </a:rPr>
              <a:t> l</a:t>
            </a:r>
            <a:r>
              <a:rPr lang="vi-VN" sz="3200" kern="1200" dirty="0">
                <a:latin typeface="Arial" panose="020B0604020202020204" pitchFamily="34" charset="0"/>
                <a:cs typeface="Arial" panose="020B0604020202020204" pitchFamily="34" charset="0"/>
              </a:rPr>
              <a:t>ực, th</a:t>
            </a:r>
            <a:r>
              <a:rPr lang="en-US" sz="3200" kern="1200" dirty="0" err="1">
                <a:latin typeface="Arial" panose="020B0604020202020204" pitchFamily="34" charset="0"/>
                <a:cs typeface="Arial" panose="020B0604020202020204" pitchFamily="34" charset="0"/>
              </a:rPr>
              <a:t>ành</a:t>
            </a:r>
            <a:r>
              <a:rPr lang="en-US" sz="3200" kern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kern="1200" dirty="0" err="1"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sz="3200" kern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kern="1200" dirty="0" err="1">
                <a:latin typeface="Arial" panose="020B0604020202020204" pitchFamily="34" charset="0"/>
                <a:cs typeface="Arial" panose="020B0604020202020204" pitchFamily="34" charset="0"/>
              </a:rPr>
              <a:t>c.môn</a:t>
            </a:r>
            <a:r>
              <a:rPr lang="en-US" sz="3200" kern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kern="12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200" kern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kern="1200" dirty="0" err="1">
                <a:latin typeface="Arial" panose="020B0604020202020204" pitchFamily="34" charset="0"/>
                <a:cs typeface="Arial" panose="020B0604020202020204" pitchFamily="34" charset="0"/>
              </a:rPr>
              <a:t>k.nghi</a:t>
            </a:r>
            <a:r>
              <a:rPr lang="vi-VN" sz="3200" kern="1200" dirty="0">
                <a:latin typeface="Arial" panose="020B0604020202020204" pitchFamily="34" charset="0"/>
                <a:cs typeface="Arial" panose="020B0604020202020204" pitchFamily="34" charset="0"/>
              </a:rPr>
              <a:t>ệm</a:t>
            </a:r>
            <a:r>
              <a:rPr lang="en-US" sz="32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n-US" sz="32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xmlns="" id="{65D629A0-0AE2-AC93-98C4-02F4C11B98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3044886"/>
              </p:ext>
            </p:extLst>
          </p:nvPr>
        </p:nvGraphicFramePr>
        <p:xfrm>
          <a:off x="324362" y="1679508"/>
          <a:ext cx="11597051" cy="50429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4328">
                  <a:extLst>
                    <a:ext uri="{9D8B030D-6E8A-4147-A177-3AD203B41FA5}">
                      <a16:colId xmlns:a16="http://schemas.microsoft.com/office/drawing/2014/main" xmlns="" val="1338212068"/>
                    </a:ext>
                  </a:extLst>
                </a:gridCol>
                <a:gridCol w="4300363">
                  <a:extLst>
                    <a:ext uri="{9D8B030D-6E8A-4147-A177-3AD203B41FA5}">
                      <a16:colId xmlns:a16="http://schemas.microsoft.com/office/drawing/2014/main" xmlns="" val="4227679062"/>
                    </a:ext>
                  </a:extLst>
                </a:gridCol>
                <a:gridCol w="3722360">
                  <a:extLst>
                    <a:ext uri="{9D8B030D-6E8A-4147-A177-3AD203B41FA5}">
                      <a16:colId xmlns:a16="http://schemas.microsoft.com/office/drawing/2014/main" xmlns="" val="2341633141"/>
                    </a:ext>
                  </a:extLst>
                </a:gridCol>
              </a:tblGrid>
              <a:tr h="4434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Y/C TC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Mốc</a:t>
                      </a:r>
                      <a:r>
                        <a:rPr lang="en-US" sz="2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chuẩn</a:t>
                      </a:r>
                      <a:endParaRPr lang="en-US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Minh </a:t>
                      </a:r>
                      <a:r>
                        <a:rPr lang="en-US" sz="24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chứng</a:t>
                      </a:r>
                      <a:endParaRPr lang="en-US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1705326"/>
                  </a:ext>
                </a:extLst>
              </a:tr>
              <a:tr h="45857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1.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Triển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khai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được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hệ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thống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thu</a:t>
                      </a:r>
                      <a:r>
                        <a:rPr lang="en-GB" sz="24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hút</a:t>
                      </a:r>
                      <a:r>
                        <a:rPr lang="en-GB" sz="24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GB" sz="2400" b="1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tuyển</a:t>
                      </a:r>
                      <a:r>
                        <a:rPr lang="en-GB" sz="24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chọn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đội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ngũ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GV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dựa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trên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trình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độ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c.môn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năng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lực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thành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tích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c.môn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và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k.nghiệm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2.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Triển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khai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phân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công</a:t>
                      </a:r>
                      <a:r>
                        <a:rPr lang="en-GB" sz="24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nh.vụ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dựa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trên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trình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độ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c.môn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năng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lực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thành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tích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c.môn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và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k.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nghiệm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  <a:tabLst>
                          <a:tab pos="270510" algn="l"/>
                        </a:tabLst>
                      </a:pPr>
                      <a:r>
                        <a:rPr lang="vi-VN" sz="2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Thực hiện chiến lược, c</a:t>
                      </a:r>
                      <a:r>
                        <a:rPr lang="vi-VN" sz="24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hính sách</a:t>
                      </a: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về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thu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hút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tuyển dụng, bổ nhiệm, phát triển đội ngũ GV.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  <a:tabLst>
                          <a:tab pos="270510" algn="l"/>
                        </a:tabLst>
                      </a:pPr>
                      <a:r>
                        <a:rPr lang="vi-VN" sz="2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Thực hiện phân công </a:t>
                      </a: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nh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vụ cho GV dựa trên trình độ c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môn, năng lực, thành tích c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môn và 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k.</a:t>
                      </a: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nghiệm.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vi-VN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Các chiến lược, chính sách về thu hút, tuyển dụng, bổ nhiệm và phát triển đội ngũ GV*.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lvl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vi-VN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Các thông báo tuyển dụng GV hằng năm*.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lvl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vi-VN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Danh sách GV được phân công n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r>
                        <a:rPr lang="vi-VN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vụ hằng năm*.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  <a:tabLst>
                          <a:tab pos="111125" algn="l"/>
                        </a:tabLst>
                      </a:pP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695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9566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7B18D8-CB5C-1DEA-6C43-0329DC57F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96" y="184173"/>
            <a:ext cx="11952412" cy="98215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lvl="0"/>
            <a:r>
              <a:rPr lang="en-US" sz="3200" b="1" i="0" kern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vi-VN" sz="3200" b="1" i="0" kern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3200" b="1" i="0" kern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2800" b="1" i="1" kern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kern="1200" dirty="0" err="1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Các</a:t>
            </a:r>
            <a:r>
              <a:rPr lang="en-US" sz="28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2800" b="1" kern="12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h.</a:t>
            </a:r>
            <a:r>
              <a:rPr lang="vi-VN" sz="2800" b="1" kern="12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động dạy v</a:t>
            </a:r>
            <a:r>
              <a:rPr lang="en-US" sz="2800" b="1" kern="12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à h</a:t>
            </a:r>
            <a:r>
              <a:rPr lang="vi-VN" sz="2800" b="1" kern="12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ọc </a:t>
            </a:r>
            <a:r>
              <a:rPr lang="vi-VN" sz="28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</a:t>
            </a:r>
            <a:r>
              <a:rPr lang="en-US" sz="2800" kern="1200" dirty="0" err="1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úc</a:t>
            </a:r>
            <a:r>
              <a:rPr lang="en-US" sz="28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đ</a:t>
            </a:r>
            <a:r>
              <a:rPr lang="vi-VN" sz="28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ẩy việc học tập suốt đời được </a:t>
            </a:r>
            <a:r>
              <a:rPr lang="vi-VN" sz="2800" b="1" kern="12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tổ chức </a:t>
            </a:r>
            <a:r>
              <a:rPr lang="vi-VN" sz="28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ph</a:t>
            </a:r>
            <a:r>
              <a:rPr lang="en-US" sz="28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ù h</a:t>
            </a:r>
            <a:r>
              <a:rPr lang="vi-VN" sz="28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ợp để đạt được </a:t>
            </a:r>
            <a:r>
              <a:rPr lang="en-US" sz="28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CĐR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xmlns="" id="{65D629A0-0AE2-AC93-98C4-02F4C11B98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4721751"/>
              </p:ext>
            </p:extLst>
          </p:nvPr>
        </p:nvGraphicFramePr>
        <p:xfrm>
          <a:off x="251928" y="1166327"/>
          <a:ext cx="11865376" cy="57431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8787">
                  <a:extLst>
                    <a:ext uri="{9D8B030D-6E8A-4147-A177-3AD203B41FA5}">
                      <a16:colId xmlns:a16="http://schemas.microsoft.com/office/drawing/2014/main" xmlns="" val="1338212068"/>
                    </a:ext>
                  </a:extLst>
                </a:gridCol>
                <a:gridCol w="6609664">
                  <a:extLst>
                    <a:ext uri="{9D8B030D-6E8A-4147-A177-3AD203B41FA5}">
                      <a16:colId xmlns:a16="http://schemas.microsoft.com/office/drawing/2014/main" xmlns="" val="4227679062"/>
                    </a:ext>
                  </a:extLst>
                </a:gridCol>
                <a:gridCol w="3506925">
                  <a:extLst>
                    <a:ext uri="{9D8B030D-6E8A-4147-A177-3AD203B41FA5}">
                      <a16:colId xmlns:a16="http://schemas.microsoft.com/office/drawing/2014/main" xmlns="" val="2341633141"/>
                    </a:ext>
                  </a:extLst>
                </a:gridCol>
              </a:tblGrid>
              <a:tr h="6158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Y/C TC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>
                          <a:solidFill>
                            <a:schemeClr val="tx1"/>
                          </a:solidFill>
                        </a:rPr>
                        <a:t>Mốc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dirty="0" err="1">
                          <a:solidFill>
                            <a:schemeClr val="tx1"/>
                          </a:solidFill>
                        </a:rPr>
                        <a:t>chuẩn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Minh </a:t>
                      </a:r>
                      <a:r>
                        <a:rPr lang="en-US" sz="3200" dirty="0" err="1">
                          <a:solidFill>
                            <a:schemeClr val="tx1"/>
                          </a:solidFill>
                        </a:rPr>
                        <a:t>chứng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1705326"/>
                  </a:ext>
                </a:extLst>
              </a:tr>
              <a:tr h="51272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0"/>
                        </a:spcAft>
                      </a:pPr>
                      <a:r>
                        <a:rPr lang="en-GB" sz="2400" b="1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hđ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dạy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và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học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thúc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đẩy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việc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học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tập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suốt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đời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được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tổ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chức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phù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hợp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để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đạt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được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CĐR.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  <a:tabLst>
                          <a:tab pos="270510" algn="l"/>
                        </a:tabLst>
                      </a:pPr>
                      <a:r>
                        <a:rPr lang="vi-VN" sz="24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Tạo dựng được môi trường </a:t>
                      </a: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học tập đa dạng, tạo thuận lợi cho việc đạt được CĐR, cho việc học tập, 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NC </a:t>
                      </a: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và thúc đẩy NH tìm tòi học hỏi và khám phá kiến thức (các chương trình trao đổi, thực tập ngắn hạn,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pvcđ</a:t>
                      </a: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, …).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  <a:tabLst>
                          <a:tab pos="270510" algn="l"/>
                        </a:tabLst>
                      </a:pPr>
                      <a:r>
                        <a:rPr lang="vi-VN" sz="24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Triển khai các hoạt động </a:t>
                      </a: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học tập </a:t>
                      </a:r>
                      <a:r>
                        <a:rPr lang="vi-VN" sz="2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đa dạng </a:t>
                      </a: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(dự án 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ĐT</a:t>
                      </a: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ĐT </a:t>
                      </a: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thực hành, bài tập lớn, thực tập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tại</a:t>
                      </a: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doanh nghiệp,…).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0"/>
                        </a:spcAft>
                        <a:buFont typeface="+mj-lt"/>
                        <a:buAutoNum type="arabicPeriod"/>
                        <a:tabLst>
                          <a:tab pos="270510" algn="l"/>
                        </a:tabLst>
                      </a:pPr>
                      <a:r>
                        <a:rPr lang="vi-VN" sz="24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Ứng dụng các pp</a:t>
                      </a: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, công nghệ giảng dạy hiện đại, phù hợp để đạt CĐR của các 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MH</a:t>
                      </a: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hp</a:t>
                      </a: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ts val="22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FontTx/>
                        <a:buNone/>
                        <a:tabLst>
                          <a:tab pos="111125" algn="l"/>
                        </a:tabLst>
                      </a:pP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vi-VN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HĐT</a:t>
                      </a:r>
                      <a:r>
                        <a:rPr lang="vi-VN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thời k</a:t>
                      </a: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hóa biểu*.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 algn="just">
                        <a:lnSpc>
                          <a:spcPts val="22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FontTx/>
                        <a:buNone/>
                        <a:tabLst>
                          <a:tab pos="111125" algn="l"/>
                        </a:tabLs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Các dự án đào tạo, đào tạo thực hành, bài tập lớn, thực tập</a:t>
                      </a: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...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 algn="just">
                        <a:lnSpc>
                          <a:spcPts val="22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FontTx/>
                        <a:buNone/>
                        <a:tabLst>
                          <a:tab pos="111125" algn="l"/>
                        </a:tabLs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Danh mục các hình thức/ngành nghề đào tạo/bồi dưỡng*.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 algn="just">
                        <a:lnSpc>
                          <a:spcPts val="22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FontTx/>
                        <a:buNone/>
                        <a:tabLst>
                          <a:tab pos="111125" algn="l"/>
                        </a:tabLs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Danh mục các phương pháp, công nghệ, thiết bị giảng dạy*.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 algn="just">
                        <a:lnSpc>
                          <a:spcPts val="22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FontTx/>
                        <a:buNone/>
                        <a:tabLst>
                          <a:tab pos="111125" algn="l"/>
                        </a:tabLs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Các báo cáo tổng kết các hoạt động </a:t>
                      </a:r>
                      <a:r>
                        <a:rPr lang="en-US" sz="24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pvcđHĐT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695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7950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7B18D8-CB5C-1DEA-6C43-0329DC57F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892" y="177282"/>
            <a:ext cx="12027108" cy="1063687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4400" b="1" i="0" kern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400" b="1" i="0" kern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b="1" i="0" kern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15.4</a:t>
            </a:r>
            <a:r>
              <a:rPr lang="en-US" sz="4000" b="1" i="1" kern="1200" dirty="0"/>
              <a:t>. </a:t>
            </a:r>
            <a:r>
              <a:rPr lang="en-US" sz="4000" b="1" kern="1200" dirty="0" err="1">
                <a:solidFill>
                  <a:srgbClr val="FF0000"/>
                </a:solidFill>
                <a:latin typeface="Calibri" panose="020F0502020204030204"/>
                <a:ea typeface="+mn-ea"/>
                <a:cs typeface="+mn-cs"/>
              </a:rPr>
              <a:t>Các</a:t>
            </a:r>
            <a:r>
              <a:rPr lang="en-US" sz="4000" b="1" kern="1200" dirty="0">
                <a:solidFill>
                  <a:srgbClr val="FF0000"/>
                </a:solidFill>
                <a:latin typeface="Calibri" panose="020F0502020204030204"/>
                <a:ea typeface="+mn-ea"/>
                <a:cs typeface="+mn-cs"/>
              </a:rPr>
              <a:t> h.</a:t>
            </a:r>
            <a:r>
              <a:rPr lang="vi-VN" sz="4000" b="1" kern="1200" dirty="0">
                <a:solidFill>
                  <a:srgbClr val="FF0000"/>
                </a:solidFill>
                <a:latin typeface="Calibri" panose="020F0502020204030204"/>
                <a:ea typeface="+mn-ea"/>
                <a:cs typeface="+mn-cs"/>
              </a:rPr>
              <a:t>động dạy v</a:t>
            </a:r>
            <a:r>
              <a:rPr lang="en-US" sz="4000" b="1" kern="1200" dirty="0">
                <a:solidFill>
                  <a:srgbClr val="FF0000"/>
                </a:solidFill>
                <a:latin typeface="Calibri" panose="020F0502020204030204"/>
                <a:ea typeface="+mn-ea"/>
                <a:cs typeface="+mn-cs"/>
              </a:rPr>
              <a:t>à h</a:t>
            </a:r>
            <a:r>
              <a:rPr lang="vi-VN" sz="4000" b="1" kern="1200" dirty="0">
                <a:solidFill>
                  <a:srgbClr val="FF0000"/>
                </a:solidFill>
                <a:latin typeface="Calibri" panose="020F0502020204030204"/>
                <a:ea typeface="+mn-ea"/>
                <a:cs typeface="+mn-cs"/>
              </a:rPr>
              <a:t>ọc </a:t>
            </a:r>
            <a:r>
              <a:rPr lang="vi-VN" sz="4000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được </a:t>
            </a:r>
            <a:r>
              <a:rPr lang="vi-VN" sz="4000" b="1" kern="1200" dirty="0">
                <a:solidFill>
                  <a:srgbClr val="0000FF"/>
                </a:solidFill>
                <a:latin typeface="Calibri" panose="020F0502020204030204"/>
                <a:ea typeface="+mn-ea"/>
                <a:cs typeface="+mn-cs"/>
              </a:rPr>
              <a:t>gi</a:t>
            </a:r>
            <a:r>
              <a:rPr lang="en-US" sz="4000" b="1" kern="1200" dirty="0" err="1">
                <a:solidFill>
                  <a:srgbClr val="0000FF"/>
                </a:solidFill>
                <a:latin typeface="Calibri" panose="020F0502020204030204"/>
                <a:ea typeface="+mn-ea"/>
                <a:cs typeface="+mn-cs"/>
              </a:rPr>
              <a:t>ám</a:t>
            </a:r>
            <a:r>
              <a:rPr lang="en-US" sz="4000" b="1" kern="1200" dirty="0">
                <a:solidFill>
                  <a:srgbClr val="0000FF"/>
                </a:solidFill>
                <a:latin typeface="Calibri" panose="020F0502020204030204"/>
                <a:ea typeface="+mn-ea"/>
                <a:cs typeface="+mn-cs"/>
              </a:rPr>
              <a:t> </a:t>
            </a:r>
            <a:r>
              <a:rPr lang="en-US" sz="4000" b="1" kern="1200" dirty="0" err="1">
                <a:solidFill>
                  <a:srgbClr val="0000FF"/>
                </a:solidFill>
                <a:latin typeface="Calibri" panose="020F0502020204030204"/>
                <a:ea typeface="+mn-ea"/>
                <a:cs typeface="+mn-cs"/>
              </a:rPr>
              <a:t>sát</a:t>
            </a:r>
            <a:r>
              <a:rPr lang="en-US" sz="4000" b="1" kern="1200" dirty="0">
                <a:solidFill>
                  <a:srgbClr val="0000FF"/>
                </a:solidFill>
                <a:latin typeface="Calibri" panose="020F0502020204030204"/>
                <a:ea typeface="+mn-ea"/>
                <a:cs typeface="+mn-cs"/>
              </a:rPr>
              <a:t> </a:t>
            </a:r>
            <a:r>
              <a:rPr lang="en-US" sz="4000" b="1" kern="1200" dirty="0" err="1">
                <a:solidFill>
                  <a:srgbClr val="0000FF"/>
                </a:solidFill>
                <a:latin typeface="Calibri" panose="020F0502020204030204"/>
                <a:ea typeface="+mn-ea"/>
                <a:cs typeface="+mn-cs"/>
              </a:rPr>
              <a:t>và</a:t>
            </a:r>
            <a:r>
              <a:rPr lang="en-US" sz="4000" b="1" kern="1200" dirty="0">
                <a:solidFill>
                  <a:srgbClr val="0000FF"/>
                </a:solidFill>
                <a:latin typeface="Calibri" panose="020F0502020204030204"/>
                <a:ea typeface="+mn-ea"/>
                <a:cs typeface="+mn-cs"/>
              </a:rPr>
              <a:t> </a:t>
            </a:r>
            <a:r>
              <a:rPr lang="en-US" sz="4000" b="1" kern="1200" dirty="0" err="1">
                <a:solidFill>
                  <a:srgbClr val="0000FF"/>
                </a:solidFill>
                <a:latin typeface="Calibri" panose="020F0502020204030204"/>
                <a:ea typeface="+mn-ea"/>
                <a:cs typeface="+mn-cs"/>
              </a:rPr>
              <a:t>đánh</a:t>
            </a:r>
            <a:r>
              <a:rPr lang="en-US" sz="4000" b="1" kern="1200" dirty="0">
                <a:solidFill>
                  <a:srgbClr val="0000FF"/>
                </a:solidFill>
                <a:latin typeface="Calibri" panose="020F0502020204030204"/>
                <a:ea typeface="+mn-ea"/>
                <a:cs typeface="+mn-cs"/>
              </a:rPr>
              <a:t> </a:t>
            </a:r>
            <a:r>
              <a:rPr lang="en-US" sz="4000" b="1" kern="1200" dirty="0" err="1">
                <a:solidFill>
                  <a:srgbClr val="0000FF"/>
                </a:solidFill>
                <a:latin typeface="Calibri" panose="020F0502020204030204"/>
                <a:ea typeface="+mn-ea"/>
                <a:cs typeface="+mn-cs"/>
              </a:rPr>
              <a:t>giá</a:t>
            </a:r>
            <a:r>
              <a:rPr lang="en-US" sz="4000" b="1" kern="1200" dirty="0">
                <a:solidFill>
                  <a:srgbClr val="0000FF"/>
                </a:solidFill>
                <a:latin typeface="Calibri" panose="020F0502020204030204"/>
                <a:ea typeface="+mn-ea"/>
                <a:cs typeface="+mn-cs"/>
              </a:rPr>
              <a:t> </a:t>
            </a:r>
            <a:r>
              <a:rPr lang="en-US" sz="4000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đ</a:t>
            </a:r>
            <a:r>
              <a:rPr lang="vi-VN" sz="4000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ể đảm bảo v</a:t>
            </a:r>
            <a:r>
              <a:rPr lang="en-US" sz="4000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à c</a:t>
            </a:r>
            <a:r>
              <a:rPr lang="vi-VN" sz="4000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ải tiến chất lượng</a:t>
            </a:r>
            <a:r>
              <a:rPr lang="en-US" sz="4000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en-US" sz="4000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en-US" sz="36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xmlns="" id="{65D629A0-0AE2-AC93-98C4-02F4C11B98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2226494"/>
              </p:ext>
            </p:extLst>
          </p:nvPr>
        </p:nvGraphicFramePr>
        <p:xfrm>
          <a:off x="345233" y="1344336"/>
          <a:ext cx="11624387" cy="53363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9090">
                  <a:extLst>
                    <a:ext uri="{9D8B030D-6E8A-4147-A177-3AD203B41FA5}">
                      <a16:colId xmlns:a16="http://schemas.microsoft.com/office/drawing/2014/main" xmlns="" val="1338212068"/>
                    </a:ext>
                  </a:extLst>
                </a:gridCol>
                <a:gridCol w="4620208">
                  <a:extLst>
                    <a:ext uri="{9D8B030D-6E8A-4147-A177-3AD203B41FA5}">
                      <a16:colId xmlns:a16="http://schemas.microsoft.com/office/drawing/2014/main" xmlns="" val="4227679062"/>
                    </a:ext>
                  </a:extLst>
                </a:gridCol>
                <a:gridCol w="4645089">
                  <a:extLst>
                    <a:ext uri="{9D8B030D-6E8A-4147-A177-3AD203B41FA5}">
                      <a16:colId xmlns:a16="http://schemas.microsoft.com/office/drawing/2014/main" xmlns="" val="2341633141"/>
                    </a:ext>
                  </a:extLst>
                </a:gridCol>
              </a:tblGrid>
              <a:tr h="6835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Y.C TC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solidFill>
                            <a:schemeClr val="tx1"/>
                          </a:solidFill>
                        </a:rPr>
                        <a:t>Mốc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</a:rPr>
                        <a:t>chuẩn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Minh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</a:rPr>
                        <a:t>chứng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1705326"/>
                  </a:ext>
                </a:extLst>
              </a:tr>
              <a:tr h="46528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1.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hoạt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động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dạy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và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học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được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giám</a:t>
                      </a:r>
                      <a:r>
                        <a:rPr lang="en-GB" sz="2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sát</a:t>
                      </a:r>
                      <a:r>
                        <a:rPr lang="en-GB" sz="2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để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đảm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bảo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và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cải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tiến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chất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lượng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2.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hoạt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động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dạy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và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học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được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1" kern="1200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đánh</a:t>
                      </a:r>
                      <a:r>
                        <a:rPr lang="en-GB" sz="20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1" kern="1200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giá</a:t>
                      </a:r>
                      <a:r>
                        <a:rPr lang="en-GB" sz="20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để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đảm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bảo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và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cải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tiến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chất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lượng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  <a:tabLst>
                          <a:tab pos="270510" algn="l"/>
                        </a:tabLst>
                      </a:pPr>
                      <a:r>
                        <a:rPr lang="vi-VN" sz="20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Thực hiện giám sát </a:t>
                      </a:r>
                      <a:r>
                        <a:rPr lang="vi-VN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hoạt động dạy và học hằng năm.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  <a:tabLst>
                          <a:tab pos="270510" algn="l"/>
                        </a:tabLst>
                      </a:pPr>
                      <a:r>
                        <a:rPr lang="vi-VN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Thực hiện việc </a:t>
                      </a:r>
                      <a:r>
                        <a:rPr lang="vi-VN" sz="2000" b="1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đánh giá GV.</a:t>
                      </a:r>
                      <a:endParaRPr lang="en-US" sz="2000" b="1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  <a:tabLst>
                          <a:tab pos="270510" algn="l"/>
                        </a:tabLst>
                      </a:pPr>
                      <a:r>
                        <a:rPr lang="vi-VN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Thực hiện đánh giá chất lượng hằng năm từ </a:t>
                      </a:r>
                      <a:r>
                        <a:rPr lang="vi-VN" sz="2000" b="1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NH</a:t>
                      </a:r>
                      <a:r>
                        <a:rPr lang="vi-VN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của các ngành đào tạo trong và sau khi ra trường.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0"/>
                        </a:spcAft>
                        <a:buFont typeface="+mj-lt"/>
                        <a:buAutoNum type="arabicPeriod"/>
                        <a:tabLst>
                          <a:tab pos="270510" algn="l"/>
                        </a:tabLst>
                      </a:pPr>
                      <a:r>
                        <a:rPr lang="vi-VN" sz="2000" b="1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Triển khai cải tiến </a:t>
                      </a:r>
                      <a:r>
                        <a:rPr lang="vi-VN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chất lượng </a:t>
                      </a:r>
                      <a:r>
                        <a:rPr lang="vi-VN" sz="20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vi-VN" sz="20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pháp giảng dạy</a:t>
                      </a:r>
                      <a:r>
                        <a:rPr lang="vi-VN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vi-VN" sz="2000" b="1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kiểm tra</a:t>
                      </a:r>
                      <a:r>
                        <a:rPr lang="vi-VN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, đánh giá NH dựa trên kết quả khảo sát môn học.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ts val="26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Font typeface="Times New Roman" panose="02020603050405020304" pitchFamily="18" charset="0"/>
                        <a:buChar char="-"/>
                        <a:tabLst>
                          <a:tab pos="111125" algn="l"/>
                        </a:tabLst>
                      </a:pPr>
                      <a:r>
                        <a:rPr lang="vi-VN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Dữ liệu đánh giá GV, hoạt động tổ chức đào tạo trong 5 năm của chu kỳ đánh giá*.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ts val="26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Font typeface="Times New Roman" panose="02020603050405020304" pitchFamily="18" charset="0"/>
                        <a:buChar char="-"/>
                        <a:tabLst>
                          <a:tab pos="111125" algn="l"/>
                        </a:tabLst>
                      </a:pPr>
                      <a:r>
                        <a:rPr lang="vi-VN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Kết quả học tập và rèn luyện của NH trong 5 năm của chu kỳ đánh giá*.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ts val="26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Font typeface="Times New Roman" panose="02020603050405020304" pitchFamily="18" charset="0"/>
                        <a:buChar char="-"/>
                        <a:tabLst>
                          <a:tab pos="111125" algn="l"/>
                        </a:tabLst>
                      </a:pPr>
                      <a:r>
                        <a:rPr lang="vi-VN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Thống kê tình hình sử dụng thư viện*.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ts val="26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Font typeface="Times New Roman" panose="02020603050405020304" pitchFamily="18" charset="0"/>
                        <a:buChar char="-"/>
                        <a:tabLst>
                          <a:tab pos="111125" algn="l"/>
                        </a:tabLst>
                      </a:pPr>
                      <a:r>
                        <a:rPr lang="vi-VN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Các báo cáo tổng kết rút kinh nghiệm về triển khai các phương pháp dạy học hiện đại, về ứng dụng công nghệ trong dạy học*.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ts val="26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tabLst>
                          <a:tab pos="153670" algn="l"/>
                        </a:tabLst>
                      </a:pPr>
                      <a:r>
                        <a:rPr lang="vi-VN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695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8431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7B18D8-CB5C-1DEA-6C43-0329DC57F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892" y="240893"/>
            <a:ext cx="12027108" cy="1278291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3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15.5. </a:t>
            </a:r>
            <a:r>
              <a:rPr lang="en-US" sz="3600" b="1" dirty="0">
                <a:solidFill>
                  <a:srgbClr val="0000FF"/>
                </a:solidFill>
                <a:latin typeface="Calibri" panose="020F0502020204030204"/>
              </a:rPr>
              <a:t>Tri</a:t>
            </a:r>
            <a:r>
              <a:rPr lang="vi-VN" sz="3600" b="1" dirty="0">
                <a:solidFill>
                  <a:srgbClr val="0000FF"/>
                </a:solidFill>
                <a:latin typeface="Calibri" panose="020F0502020204030204"/>
              </a:rPr>
              <a:t>ết l</a:t>
            </a:r>
            <a:r>
              <a:rPr lang="en-US" sz="3600" b="1" dirty="0">
                <a:solidFill>
                  <a:srgbClr val="0000FF"/>
                </a:solidFill>
                <a:latin typeface="Calibri" panose="020F0502020204030204"/>
              </a:rPr>
              <a:t>ý </a:t>
            </a:r>
            <a:r>
              <a:rPr lang="en-US" sz="3600" b="1" dirty="0" err="1">
                <a:solidFill>
                  <a:srgbClr val="0000FF"/>
                </a:solidFill>
                <a:latin typeface="Calibri" panose="020F0502020204030204"/>
              </a:rPr>
              <a:t>giáo</a:t>
            </a:r>
            <a:r>
              <a:rPr lang="en-US" sz="3600" b="1" dirty="0">
                <a:solidFill>
                  <a:srgbClr val="0000FF"/>
                </a:solidFill>
                <a:latin typeface="Calibri" panose="020F0502020204030204"/>
              </a:rPr>
              <a:t> d</a:t>
            </a:r>
            <a:r>
              <a:rPr lang="vi-VN" sz="3600" b="1" dirty="0">
                <a:solidFill>
                  <a:srgbClr val="0000FF"/>
                </a:solidFill>
                <a:latin typeface="Calibri" panose="020F0502020204030204"/>
              </a:rPr>
              <a:t>ục </a:t>
            </a:r>
            <a:r>
              <a:rPr lang="vi-VN" sz="3600" dirty="0">
                <a:solidFill>
                  <a:prstClr val="black"/>
                </a:solidFill>
                <a:latin typeface="Calibri" panose="020F0502020204030204"/>
              </a:rPr>
              <a:t>cũng như </a:t>
            </a:r>
            <a:r>
              <a:rPr lang="vi-VN" sz="3600" b="1" dirty="0">
                <a:solidFill>
                  <a:srgbClr val="0000FF"/>
                </a:solidFill>
                <a:latin typeface="Calibri" panose="020F0502020204030204"/>
              </a:rPr>
              <a:t>h</a:t>
            </a:r>
            <a:r>
              <a:rPr lang="en-US" sz="3600" b="1" dirty="0">
                <a:solidFill>
                  <a:srgbClr val="0000FF"/>
                </a:solidFill>
                <a:latin typeface="Calibri" panose="020F0502020204030204"/>
              </a:rPr>
              <a:t>.</a:t>
            </a:r>
            <a:r>
              <a:rPr lang="vi-VN" sz="3600" b="1" dirty="0">
                <a:solidFill>
                  <a:srgbClr val="0000FF"/>
                </a:solidFill>
                <a:latin typeface="Calibri" panose="020F0502020204030204"/>
              </a:rPr>
              <a:t>động dạy v</a:t>
            </a:r>
            <a:r>
              <a:rPr lang="en-US" sz="3600" b="1" dirty="0">
                <a:solidFill>
                  <a:srgbClr val="0000FF"/>
                </a:solidFill>
                <a:latin typeface="Calibri" panose="020F0502020204030204"/>
              </a:rPr>
              <a:t>à h</a:t>
            </a:r>
            <a:r>
              <a:rPr lang="vi-VN" sz="3600" dirty="0">
                <a:solidFill>
                  <a:prstClr val="black"/>
                </a:solidFill>
                <a:latin typeface="Calibri" panose="020F0502020204030204"/>
              </a:rPr>
              <a:t>ọc được </a:t>
            </a:r>
            <a:r>
              <a:rPr lang="vi-VN" sz="3600" b="1" dirty="0">
                <a:solidFill>
                  <a:srgbClr val="0000FF"/>
                </a:solidFill>
                <a:latin typeface="Calibri" panose="020F0502020204030204"/>
              </a:rPr>
              <a:t>cải tiến</a:t>
            </a:r>
            <a:r>
              <a:rPr lang="vi-VN" sz="3600" dirty="0">
                <a:solidFill>
                  <a:prstClr val="black"/>
                </a:solidFill>
                <a:latin typeface="Calibri" panose="020F0502020204030204"/>
              </a:rPr>
              <a:t> để đạt được </a:t>
            </a:r>
            <a:r>
              <a:rPr lang="en-US" sz="3600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CĐR</a:t>
            </a:r>
            <a:r>
              <a:rPr lang="vi-VN" sz="3600" dirty="0">
                <a:solidFill>
                  <a:prstClr val="black"/>
                </a:solidFill>
                <a:latin typeface="Calibri" panose="020F0502020204030204"/>
              </a:rPr>
              <a:t>, đảm bảo dạy v</a:t>
            </a:r>
            <a:r>
              <a:rPr lang="en-US" sz="3600" dirty="0">
                <a:solidFill>
                  <a:prstClr val="black"/>
                </a:solidFill>
                <a:latin typeface="Calibri" panose="020F0502020204030204"/>
              </a:rPr>
              <a:t>à h</a:t>
            </a:r>
            <a:r>
              <a:rPr lang="vi-VN" sz="3600" dirty="0">
                <a:solidFill>
                  <a:prstClr val="black"/>
                </a:solidFill>
                <a:latin typeface="Calibri" panose="020F0502020204030204"/>
              </a:rPr>
              <a:t>ọc c</a:t>
            </a:r>
            <a:r>
              <a:rPr lang="en-US" sz="3600" dirty="0">
                <a:solidFill>
                  <a:prstClr val="black"/>
                </a:solidFill>
                <a:latin typeface="Calibri" panose="020F0502020204030204"/>
              </a:rPr>
              <a:t>ó </a:t>
            </a:r>
            <a:r>
              <a:rPr lang="en-US" sz="3600" dirty="0" err="1">
                <a:solidFill>
                  <a:prstClr val="black"/>
                </a:solidFill>
                <a:latin typeface="Calibri" panose="020F0502020204030204"/>
              </a:rPr>
              <a:t>ch</a:t>
            </a:r>
            <a:r>
              <a:rPr lang="vi-VN" sz="3600" dirty="0">
                <a:solidFill>
                  <a:prstClr val="black"/>
                </a:solidFill>
                <a:latin typeface="Calibri" panose="020F0502020204030204"/>
              </a:rPr>
              <a:t>ất lượng, học tập suốt đờ</a:t>
            </a:r>
            <a:r>
              <a:rPr lang="en-US" sz="3600" dirty="0" err="1">
                <a:solidFill>
                  <a:prstClr val="black"/>
                </a:solidFill>
                <a:latin typeface="Calibri" panose="020F0502020204030204"/>
              </a:rPr>
              <a:t>i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xmlns="" id="{65D629A0-0AE2-AC93-98C4-02F4C11B98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6757180"/>
              </p:ext>
            </p:extLst>
          </p:nvPr>
        </p:nvGraphicFramePr>
        <p:xfrm>
          <a:off x="245706" y="1519184"/>
          <a:ext cx="11700587" cy="4731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0441">
                  <a:extLst>
                    <a:ext uri="{9D8B030D-6E8A-4147-A177-3AD203B41FA5}">
                      <a16:colId xmlns:a16="http://schemas.microsoft.com/office/drawing/2014/main" xmlns="" val="1338212068"/>
                    </a:ext>
                  </a:extLst>
                </a:gridCol>
                <a:gridCol w="5203371">
                  <a:extLst>
                    <a:ext uri="{9D8B030D-6E8A-4147-A177-3AD203B41FA5}">
                      <a16:colId xmlns:a16="http://schemas.microsoft.com/office/drawing/2014/main" xmlns="" val="4227679062"/>
                    </a:ext>
                  </a:extLst>
                </a:gridCol>
                <a:gridCol w="3436775">
                  <a:extLst>
                    <a:ext uri="{9D8B030D-6E8A-4147-A177-3AD203B41FA5}">
                      <a16:colId xmlns:a16="http://schemas.microsoft.com/office/drawing/2014/main" xmlns="" val="2341633141"/>
                    </a:ext>
                  </a:extLst>
                </a:gridCol>
              </a:tblGrid>
              <a:tr h="58741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Y.C TC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err="1">
                          <a:solidFill>
                            <a:schemeClr val="tx1"/>
                          </a:solidFill>
                        </a:rPr>
                        <a:t>Mốc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600" dirty="0" err="1">
                          <a:solidFill>
                            <a:schemeClr val="tx1"/>
                          </a:solidFill>
                        </a:rPr>
                        <a:t>chuẩn</a:t>
                      </a:r>
                      <a:endParaRPr 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Minh </a:t>
                      </a:r>
                      <a:r>
                        <a:rPr lang="en-US" sz="3600" dirty="0" err="1">
                          <a:solidFill>
                            <a:schemeClr val="tx1"/>
                          </a:solidFill>
                        </a:rPr>
                        <a:t>chứng</a:t>
                      </a:r>
                      <a:endParaRPr 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1705326"/>
                  </a:ext>
                </a:extLst>
              </a:tr>
              <a:tr h="38632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1. </a:t>
                      </a:r>
                      <a:r>
                        <a:rPr lang="en-GB" sz="2800" b="1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Triết</a:t>
                      </a:r>
                      <a:r>
                        <a:rPr lang="en-GB" sz="2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800" b="1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lý</a:t>
                      </a:r>
                      <a:r>
                        <a:rPr lang="en-GB" sz="2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800" b="1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giáo</a:t>
                      </a:r>
                      <a:r>
                        <a:rPr lang="en-GB" sz="2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800" b="1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dục</a:t>
                      </a:r>
                      <a:r>
                        <a:rPr lang="en-GB" sz="2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được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cải</a:t>
                      </a:r>
                      <a:r>
                        <a:rPr lang="en-GB" sz="2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tiến</a:t>
                      </a:r>
                      <a:r>
                        <a:rPr lang="en-GB" sz="2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để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đạt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được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CĐR,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đảm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bảo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dạy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và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học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có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chất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lượng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học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tập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suốt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đời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2. </a:t>
                      </a:r>
                      <a:r>
                        <a:rPr lang="en-GB" sz="2800" b="1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H.động</a:t>
                      </a:r>
                      <a:r>
                        <a:rPr lang="en-GB" sz="2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800" b="1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dạy</a:t>
                      </a:r>
                      <a:r>
                        <a:rPr lang="en-GB" sz="2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800" b="1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và</a:t>
                      </a:r>
                      <a:r>
                        <a:rPr lang="en-GB" sz="2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800" b="1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học</a:t>
                      </a:r>
                      <a:r>
                        <a:rPr lang="en-GB" sz="2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được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cải</a:t>
                      </a:r>
                      <a:r>
                        <a:rPr lang="en-GB" sz="2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tiến</a:t>
                      </a:r>
                      <a:r>
                        <a:rPr lang="en-GB" sz="2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để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đạt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được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CĐR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đảm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bảo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dạy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và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học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có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chất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lượng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học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tập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suốt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đời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  <a:tabLst>
                          <a:tab pos="270510" algn="l"/>
                        </a:tabLst>
                      </a:pPr>
                      <a:r>
                        <a:rPr lang="vi-VN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Điều chỉnh </a:t>
                      </a:r>
                      <a:r>
                        <a:rPr lang="vi-VN" sz="20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triết lý giáo </a:t>
                      </a:r>
                      <a:r>
                        <a:rPr lang="vi-VN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dục </a:t>
                      </a:r>
                      <a:r>
                        <a:rPr lang="vi-VN" sz="2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ít nhất </a:t>
                      </a:r>
                      <a:r>
                        <a:rPr lang="en-US" sz="2000" b="1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một</a:t>
                      </a:r>
                      <a:r>
                        <a:rPr lang="vi-VN" sz="2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lần </a:t>
                      </a:r>
                      <a:r>
                        <a:rPr lang="vi-VN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trong 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chu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kỳ</a:t>
                      </a:r>
                      <a:r>
                        <a:rPr lang="vi-VN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đánh giá; nội dung 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lang="vi-VN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riết lý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phù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hợp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với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CĐR,</a:t>
                      </a:r>
                      <a:r>
                        <a:rPr lang="vi-VN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tiếp cận với xu hướng mới.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  <a:tabLst>
                          <a:tab pos="270510" algn="l"/>
                        </a:tabLst>
                      </a:pPr>
                      <a:r>
                        <a:rPr lang="vi-VN" sz="20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Điều chỉnh các hoạt động dạy </a:t>
                      </a:r>
                      <a:r>
                        <a:rPr lang="vi-VN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và học ít nhất </a:t>
                      </a:r>
                      <a:r>
                        <a:rPr lang="vi-VN" sz="2000" b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 năm/lần</a:t>
                      </a:r>
                      <a:r>
                        <a:rPr lang="vi-VN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; nội dung điều chỉnh phù hợp với triết lý giáo dục nhằm đạt CĐR.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0"/>
                        </a:spcAft>
                        <a:buFont typeface="+mj-lt"/>
                        <a:buAutoNum type="arabicPeriod"/>
                        <a:tabLst>
                          <a:tab pos="270510" algn="l"/>
                        </a:tabLst>
                      </a:pPr>
                      <a:r>
                        <a:rPr lang="vi-VN" sz="2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Lấy ý kiến </a:t>
                      </a:r>
                      <a:r>
                        <a:rPr lang="vi-VN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các 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BLQ </a:t>
                      </a:r>
                      <a:r>
                        <a:rPr lang="vi-VN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về mức độ hài lòng về triết lý giáo dục và các h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vi-VN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động dạy học.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  <a:tabLst>
                          <a:tab pos="111125" algn="l"/>
                        </a:tabLst>
                      </a:pPr>
                      <a:r>
                        <a:rPr lang="vi-VN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Các phiên bản tuyên bố về triết lý giáo dục*.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  <a:tabLst>
                          <a:tab pos="111125" algn="l"/>
                        </a:tabLst>
                      </a:pPr>
                      <a:r>
                        <a:rPr lang="vi-VN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Các văn bản họp về điều chỉnh hoạt động dạy học*.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  <a:tabLst>
                          <a:tab pos="111125" algn="l"/>
                        </a:tabLst>
                      </a:pPr>
                      <a:r>
                        <a:rPr lang="vi-VN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Các phiếu lấy ý kiến/khảo sát/tổng kết mức độ hài lòng của các bên liên quan về triết lý giáo dục và các hoạt động dạy học*.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0"/>
                        </a:spcAft>
                        <a:tabLst>
                          <a:tab pos="127635" algn="l"/>
                        </a:tabLst>
                      </a:pPr>
                      <a:r>
                        <a:rPr lang="vi-VN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695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2807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5970847-1902-26CF-8F7D-7CE6F407B1E2}"/>
              </a:ext>
            </a:extLst>
          </p:cNvPr>
          <p:cNvSpPr txBox="1"/>
          <p:nvPr/>
        </p:nvSpPr>
        <p:spPr>
          <a:xfrm>
            <a:off x="0" y="130628"/>
            <a:ext cx="11056777" cy="255454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Triết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lý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giáo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dục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viện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Ngân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hàng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: “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Toàn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diện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-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Sáng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tạo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-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Hội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nhâp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”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phù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hợp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sứ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mạng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“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viện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Ngân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hàng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trường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đại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đào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tạo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lực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lượng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cao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nghiên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cứu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khoa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chuyên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sâu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lĩnh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vực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nền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kinh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tế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tri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thức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nơi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chủ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sáng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tạo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thích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phát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triển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toàn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diện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”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tầm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nhìn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“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Đến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năm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2030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viện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Ngân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hàng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trường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Đại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đa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ngành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theo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định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hướng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nghiên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cứu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ứng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dụng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nằm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nhóm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trường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hàng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đầu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Việt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Nam,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đạt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chuẩn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quốc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tế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”.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Cách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tiếp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cận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dạy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viện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nêu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rõ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qua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Triết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lý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giáo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dục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viện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hiện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“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Chiến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lược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phát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triển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viện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giai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đoạn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2016-2020” [MC 2],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cập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nhật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bổ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sung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“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Chiến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lược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phát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triển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viện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giai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đoạn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2021-2025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tầm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nhìn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2030” [MC 2]…. </a:t>
            </a:r>
            <a:endParaRPr lang="en-US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99DC5FB-C5ED-0B6C-22A8-21EAFBE3F062}"/>
              </a:ext>
            </a:extLst>
          </p:cNvPr>
          <p:cNvSpPr txBox="1"/>
          <p:nvPr/>
        </p:nvSpPr>
        <p:spPr>
          <a:xfrm>
            <a:off x="130627" y="2918439"/>
            <a:ext cx="10804851" cy="3693319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viện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đã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xây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dựng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“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Chiến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lược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phát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triển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viện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Ngân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hàng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giai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đoạn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2016 -2020”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“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Chiến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lược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phát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triển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viện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giai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đoạn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2021 -2025,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tầm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nhìn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2030”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đó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chiến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lược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tổ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chức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sự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[MC 1100]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nhằm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thu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hút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ngũ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GV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cao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năng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lực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chuyên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môn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tốt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kinh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nghiệm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giảng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dạy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cụ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năm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2022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thực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hiện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rà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soát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hoàn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thiện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đề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án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vị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trí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việc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làm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cấp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phê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duyệt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cơ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sở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đó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hoàn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thiện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bộ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tiêu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chí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đánh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giá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quả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thực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hiện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công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việc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KPI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hoàn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chỉnh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vào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năm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2022-2023;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Đến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thời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tự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chủ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đại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đảm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bảo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tỉ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lệ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viên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chức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giảng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dạy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nghiên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cứu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viên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/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viên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chức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hành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chính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70/30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quy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mô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sự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phù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hợp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năng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lực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đào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tạo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viện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Nâng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cao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lượng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ngũ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giảng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viên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nghiên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cứu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viên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đạt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tỉ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lệ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40%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giảng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viên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tiến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sĩ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tỉ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lệ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thạc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sĩ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trở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lên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đạt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90% so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tổng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viên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chức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lao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toàn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viện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Tỷ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lệ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GS, PGS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đạt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5.3%;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tỉ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lệ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TS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đạt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45% so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giảng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viên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nghiên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cứu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viên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đảm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bảo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tiêu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chuẩn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quy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đổi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giảng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viên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quy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mô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đào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tạo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Bộ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GD&amp;ĐT.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Đào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tạo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phát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triển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ngũ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chuyên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gia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đầu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ngành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phù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hợp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lĩnh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vực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đào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tạo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viện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193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thực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hiện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kế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hoạch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này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đơn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vị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viện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đã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chủ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xây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dựng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kế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hoạch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phát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triển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lực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phục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vụ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tương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lai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đơn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vị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xác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định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hệ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thống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vị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trí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việc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làm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đưa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ra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tiêu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chuẩn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sự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phù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hợp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từng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vị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trí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. [MC 1107]…..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A4FE53B9-79D3-717C-1CCF-EE120FBAB7FD}"/>
              </a:ext>
            </a:extLst>
          </p:cNvPr>
          <p:cNvSpPr txBox="1"/>
          <p:nvPr/>
        </p:nvSpPr>
        <p:spPr>
          <a:xfrm>
            <a:off x="11073883" y="130628"/>
            <a:ext cx="1097902" cy="160043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vi-VN" sz="1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Có tuyên bố chính thức về triết lý giáo dục</a:t>
            </a:r>
            <a:r>
              <a:rPr lang="en-US" sz="1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(15.1)</a:t>
            </a:r>
            <a:r>
              <a:rPr lang="vi-VN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AF971400-9A93-B8FA-FB5B-2620D4DA954F}"/>
              </a:ext>
            </a:extLst>
          </p:cNvPr>
          <p:cNvSpPr txBox="1"/>
          <p:nvPr/>
        </p:nvSpPr>
        <p:spPr>
          <a:xfrm>
            <a:off x="11038114" y="2918439"/>
            <a:ext cx="1133671" cy="23083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vi-VN" sz="1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Thực hiện chiến lược, chính sách</a:t>
            </a:r>
            <a:r>
              <a:rPr lang="vi-VN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về</a:t>
            </a:r>
            <a:r>
              <a:rPr lang="en-US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thu</a:t>
            </a:r>
            <a:r>
              <a:rPr lang="en-US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hút</a:t>
            </a:r>
            <a:r>
              <a:rPr lang="en-US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vi-VN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tuyển dụng</a:t>
            </a:r>
            <a:r>
              <a:rPr lang="en-US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..</a:t>
            </a:r>
          </a:p>
          <a:p>
            <a:r>
              <a:rPr lang="en-US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(15.2)</a:t>
            </a:r>
            <a:r>
              <a:rPr lang="vi-VN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57779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ài liệu" ma:contentTypeID="0x0101006B25285A68052C46A2090FE694600705" ma:contentTypeVersion="10" ma:contentTypeDescription="Tạo tài liệu mới." ma:contentTypeScope="" ma:versionID="dc0b6eb2e2109c371cc696be867522fa">
  <xsd:schema xmlns:xsd="http://www.w3.org/2001/XMLSchema" xmlns:xs="http://www.w3.org/2001/XMLSchema" xmlns:p="http://schemas.microsoft.com/office/2006/metadata/properties" xmlns:ns2="230cc20b-92d0-4bdf-892c-58e517b91ea5" xmlns:ns3="e29350eb-b09c-4c27-9ad1-018f79bc2ccd" targetNamespace="http://schemas.microsoft.com/office/2006/metadata/properties" ma:root="true" ma:fieldsID="fab878b398c2cd97f59725b4427bfbfa" ns2:_="" ns3:_="">
    <xsd:import namespace="230cc20b-92d0-4bdf-892c-58e517b91ea5"/>
    <xsd:import namespace="e29350eb-b09c-4c27-9ad1-018f79bc2c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cc20b-92d0-4bdf-892c-58e517b91e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Thẻ Hình ảnh" ma:readOnly="false" ma:fieldId="{5cf76f15-5ced-4ddc-b409-7134ff3c332f}" ma:taxonomyMulti="true" ma:sspId="0277f367-8423-4874-94e4-b0a6b4dec2e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9350eb-b09c-4c27-9ad1-018f79bc2ccd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76ba00d0-3403-495f-bcc5-9f24da7a5d2b}" ma:internalName="TaxCatchAll" ma:showField="CatchAllData" ma:web="e29350eb-b09c-4c27-9ad1-018f79bc2cc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Loại Nội dung"/>
        <xsd:element ref="dc:title" minOccurs="0" maxOccurs="1" ma:index="4" ma:displayName="Tiêu đề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5A1D8E5-DC26-4944-9070-47DFE757B4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A926F7-8EB4-4960-B071-415FEF02378C}"/>
</file>

<file path=docProps/app.xml><?xml version="1.0" encoding="utf-8"?>
<Properties xmlns="http://schemas.openxmlformats.org/officeDocument/2006/extended-properties" xmlns:vt="http://schemas.openxmlformats.org/officeDocument/2006/docPropsVTypes">
  <TotalTime>3751</TotalTime>
  <Words>2357</Words>
  <Application>Microsoft Office PowerPoint</Application>
  <PresentationFormat>Custom</PresentationFormat>
  <Paragraphs>98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TIÊU CHÍ , MỐC CHUẨN, MC LƯU Ý ĐỐI VỚI BC TĐG  TIÊU CHUẨN 15</vt:lpstr>
      <vt:lpstr>Vị trí  TC 15</vt:lpstr>
      <vt:lpstr>PowerPoint Presentation</vt:lpstr>
      <vt:lpstr> TC 15.1: Thiết lập được hệ thống lựa chọn các h.động dạy và học phù hợp với triết lý giáo dục và để đạt được CĐR </vt:lpstr>
      <vt:lpstr> 15.2.  Triển khai được hệ thống thu hút, tuyển chọn đội ngũ GV, phân công nhiệm vụ dựa trên trình độ c.môn, năng lực, thành tích c.môn và k.nghiệm </vt:lpstr>
      <vt:lpstr>15.3. Các h.động dạy và học thúc đẩy việc học tập suốt đời được tổ chức phù hợp để đạt được CĐR</vt:lpstr>
      <vt:lpstr> 15.4. Các h.động dạy và học được giám sát và đánh giá để đảm bảo và cải tiến chất lượng </vt:lpstr>
      <vt:lpstr>15.5. Triết lý giáo dục cũng như h.động dạy và học được cải tiến để đạt được CĐR, đảm bảo dạy và học có chất lượng, học tập suốt đời</vt:lpstr>
      <vt:lpstr>PowerPoint Presentation</vt:lpstr>
      <vt:lpstr>PowerPoint Presentation</vt:lpstr>
      <vt:lpstr>Xin chân thành cảm ơn các Quý Thày/Cô  chú ý lắng nghe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yhct.daotao@gmail.com</dc:creator>
  <cp:lastModifiedBy>Linh Hoàng</cp:lastModifiedBy>
  <cp:revision>174</cp:revision>
  <dcterms:created xsi:type="dcterms:W3CDTF">2022-03-03T09:03:37Z</dcterms:created>
  <dcterms:modified xsi:type="dcterms:W3CDTF">2023-08-18T03:18:37Z</dcterms:modified>
</cp:coreProperties>
</file>