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handoutMasterIdLst>
    <p:handoutMasterId r:id="rId23"/>
  </p:handoutMasterIdLst>
  <p:sldIdLst>
    <p:sldId id="258" r:id="rId4"/>
    <p:sldId id="295" r:id="rId5"/>
    <p:sldId id="280" r:id="rId6"/>
    <p:sldId id="297" r:id="rId7"/>
    <p:sldId id="302" r:id="rId8"/>
    <p:sldId id="303" r:id="rId9"/>
    <p:sldId id="298" r:id="rId10"/>
    <p:sldId id="304" r:id="rId11"/>
    <p:sldId id="305" r:id="rId12"/>
    <p:sldId id="299" r:id="rId13"/>
    <p:sldId id="306" r:id="rId14"/>
    <p:sldId id="307" r:id="rId15"/>
    <p:sldId id="300" r:id="rId16"/>
    <p:sldId id="308" r:id="rId17"/>
    <p:sldId id="309" r:id="rId18"/>
    <p:sldId id="301" r:id="rId19"/>
    <p:sldId id="310" r:id="rId20"/>
    <p:sldId id="311"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0000FF"/>
    <a:srgbClr val="00FFFF"/>
    <a:srgbClr val="CC0099"/>
    <a:srgbClr val="00FF00"/>
    <a:srgbClr val="FFFF00"/>
    <a:srgbClr val="E19F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FE594-AED1-4FDC-A779-CA519B0FA712}" v="36" dt="2022-03-03T11:18:11.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1" autoAdjust="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notesViewPr>
    <p:cSldViewPr snapToGrid="0">
      <p:cViewPr varScale="1">
        <p:scale>
          <a:sx n="39" d="100"/>
          <a:sy n="39" d="100"/>
        </p:scale>
        <p:origin x="2534"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hct.daotao@gmail.com" userId="8ff8b5e2db74413e" providerId="LiveId" clId="{DC0FE594-AED1-4FDC-A779-CA519B0FA712}"/>
    <pc:docChg chg="undo custSel addSld modSld sldOrd">
      <pc:chgData name="yhct.daotao@gmail.com" userId="8ff8b5e2db74413e" providerId="LiveId" clId="{DC0FE594-AED1-4FDC-A779-CA519B0FA712}" dt="2022-03-03T11:20:16.267" v="73"/>
      <pc:docMkLst>
        <pc:docMk/>
      </pc:docMkLst>
      <pc:sldChg chg="addSp delSp modSp mod">
        <pc:chgData name="yhct.daotao@gmail.com" userId="8ff8b5e2db74413e" providerId="LiveId" clId="{DC0FE594-AED1-4FDC-A779-CA519B0FA712}" dt="2022-03-03T11:20:05.549" v="71" actId="207"/>
        <pc:sldMkLst>
          <pc:docMk/>
          <pc:sldMk cId="2615493651" sldId="261"/>
        </pc:sldMkLst>
        <pc:spChg chg="del">
          <ac:chgData name="yhct.daotao@gmail.com" userId="8ff8b5e2db74413e" providerId="LiveId" clId="{DC0FE594-AED1-4FDC-A779-CA519B0FA712}" dt="2022-03-03T11:18:29.759" v="54" actId="478"/>
          <ac:spMkLst>
            <pc:docMk/>
            <pc:sldMk cId="2615493651" sldId="261"/>
            <ac:spMk id="2" creationId="{AB86084D-AB34-49CD-8AFE-E855AC353ED2}"/>
          </ac:spMkLst>
        </pc:spChg>
        <pc:spChg chg="mod">
          <ac:chgData name="yhct.daotao@gmail.com" userId="8ff8b5e2db74413e" providerId="LiveId" clId="{DC0FE594-AED1-4FDC-A779-CA519B0FA712}" dt="2022-03-03T11:19:17.379" v="66" actId="1076"/>
          <ac:spMkLst>
            <pc:docMk/>
            <pc:sldMk cId="2615493651" sldId="261"/>
            <ac:spMk id="3" creationId="{A26BA0B4-D77A-4763-B9C6-4E62CD370D28}"/>
          </ac:spMkLst>
        </pc:spChg>
        <pc:spChg chg="add del mod">
          <ac:chgData name="yhct.daotao@gmail.com" userId="8ff8b5e2db74413e" providerId="LiveId" clId="{DC0FE594-AED1-4FDC-A779-CA519B0FA712}" dt="2022-03-03T11:20:05.549" v="71" actId="207"/>
          <ac:spMkLst>
            <pc:docMk/>
            <pc:sldMk cId="2615493651" sldId="261"/>
            <ac:spMk id="5" creationId="{4275B4A7-5E79-4773-A3AE-4656F149E318}"/>
          </ac:spMkLst>
        </pc:spChg>
      </pc:sldChg>
      <pc:sldChg chg="addSp delSp modSp new mod ord">
        <pc:chgData name="yhct.daotao@gmail.com" userId="8ff8b5e2db74413e" providerId="LiveId" clId="{DC0FE594-AED1-4FDC-A779-CA519B0FA712}" dt="2022-03-03T11:20:16.267" v="73"/>
        <pc:sldMkLst>
          <pc:docMk/>
          <pc:sldMk cId="3408682207" sldId="278"/>
        </pc:sldMkLst>
        <pc:spChg chg="del">
          <ac:chgData name="yhct.daotao@gmail.com" userId="8ff8b5e2db74413e" providerId="LiveId" clId="{DC0FE594-AED1-4FDC-A779-CA519B0FA712}" dt="2022-03-03T11:10:24.989" v="3" actId="478"/>
          <ac:spMkLst>
            <pc:docMk/>
            <pc:sldMk cId="3408682207" sldId="278"/>
            <ac:spMk id="2" creationId="{FC7E5CA5-A4FB-4C31-A882-2681D76F4BD9}"/>
          </ac:spMkLst>
        </pc:spChg>
        <pc:spChg chg="del">
          <ac:chgData name="yhct.daotao@gmail.com" userId="8ff8b5e2db74413e" providerId="LiveId" clId="{DC0FE594-AED1-4FDC-A779-CA519B0FA712}" dt="2022-03-03T11:09:21.067" v="1" actId="1032"/>
          <ac:spMkLst>
            <pc:docMk/>
            <pc:sldMk cId="3408682207" sldId="278"/>
            <ac:spMk id="3" creationId="{A28F1374-B38F-4EC7-B8C4-F1F2A9EBB79F}"/>
          </ac:spMkLst>
        </pc:spChg>
        <pc:graphicFrameChg chg="add mod modGraphic">
          <ac:chgData name="yhct.daotao@gmail.com" userId="8ff8b5e2db74413e" providerId="LiveId" clId="{DC0FE594-AED1-4FDC-A779-CA519B0FA712}" dt="2022-03-03T11:18:11.976" v="53"/>
          <ac:graphicFrameMkLst>
            <pc:docMk/>
            <pc:sldMk cId="3408682207" sldId="278"/>
            <ac:graphicFrameMk id="4" creationId="{DE19D59C-1C14-4F00-B34E-64479ED6299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02B799-56CC-4797-8C3D-F3E969DEDB3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0152DAD6-730B-4312-8D15-5F6329F34EB8}">
      <dgm:prSet phldrT="[Text]" custT="1"/>
      <dgm:spPr>
        <a:ln>
          <a:solidFill>
            <a:schemeClr val="bg2"/>
          </a:solidFill>
        </a:ln>
      </dgm:spPr>
      <dgm:t>
        <a:bodyPr/>
        <a:lstStyle/>
        <a:p>
          <a:r>
            <a:rPr lang="en-US" sz="2800" b="1" dirty="0">
              <a:highlight>
                <a:srgbClr val="E19F27"/>
              </a:highlight>
            </a:rPr>
            <a:t>ĐẢM BẢO CHẤT LƯỢNG VỀ CHIẾN LƯỢC</a:t>
          </a:r>
          <a:endParaRPr lang="en-US" sz="2800" dirty="0">
            <a:highlight>
              <a:srgbClr val="E19F27"/>
            </a:highlight>
          </a:endParaRPr>
        </a:p>
      </dgm:t>
    </dgm:pt>
    <dgm:pt modelId="{377F6C1D-7F8D-4E91-96CF-0EAC5A1A4903}" type="parTrans" cxnId="{7F7FE05C-3634-4275-849C-0DA5598DF275}">
      <dgm:prSet/>
      <dgm:spPr/>
      <dgm:t>
        <a:bodyPr/>
        <a:lstStyle/>
        <a:p>
          <a:endParaRPr lang="en-US"/>
        </a:p>
      </dgm:t>
    </dgm:pt>
    <dgm:pt modelId="{6A809B21-AC9A-4414-9292-C97D96AD5521}" type="sibTrans" cxnId="{7F7FE05C-3634-4275-849C-0DA5598DF275}">
      <dgm:prSet/>
      <dgm:spPr/>
      <dgm:t>
        <a:bodyPr/>
        <a:lstStyle/>
        <a:p>
          <a:endParaRPr lang="en-US"/>
        </a:p>
      </dgm:t>
    </dgm:pt>
    <dgm:pt modelId="{8E93A28E-789A-4C61-9362-41E48F2678F7}">
      <dgm:prSet phldrT="[Text]" custT="1"/>
      <dgm:spPr/>
      <dgm:t>
        <a:bodyPr/>
        <a:lstStyle/>
        <a:p>
          <a:r>
            <a:rPr lang="en-US" sz="3200" b="1" dirty="0"/>
            <a:t>TC 13-  21</a:t>
          </a:r>
        </a:p>
      </dgm:t>
    </dgm:pt>
    <dgm:pt modelId="{966D8F74-7D9F-4E23-8DA4-FC49249C9084}" type="parTrans" cxnId="{E9024748-26CB-4F94-81AD-1AAFF39AF802}">
      <dgm:prSet/>
      <dgm:spPr/>
      <dgm:t>
        <a:bodyPr/>
        <a:lstStyle/>
        <a:p>
          <a:endParaRPr lang="en-US"/>
        </a:p>
      </dgm:t>
    </dgm:pt>
    <dgm:pt modelId="{E6FAD1E3-A44B-4B4F-97E2-E40FF5B763C1}" type="sibTrans" cxnId="{E9024748-26CB-4F94-81AD-1AAFF39AF802}">
      <dgm:prSet/>
      <dgm:spPr/>
      <dgm:t>
        <a:bodyPr/>
        <a:lstStyle/>
        <a:p>
          <a:endParaRPr lang="en-US"/>
        </a:p>
      </dgm:t>
    </dgm:pt>
    <dgm:pt modelId="{78247ABB-2245-4523-B220-B30E70EEFDAB}">
      <dgm:prSet phldrT="[Text]"/>
      <dgm:spPr/>
      <dgm:t>
        <a:bodyPr/>
        <a:lstStyle/>
        <a:p>
          <a:r>
            <a:rPr lang="en-US" b="1" dirty="0"/>
            <a:t>KẾT QUẢ HOẠT ĐỘNG</a:t>
          </a:r>
          <a:endParaRPr lang="en-US" dirty="0"/>
        </a:p>
      </dgm:t>
    </dgm:pt>
    <dgm:pt modelId="{5F7A65F3-496E-483B-840A-275A6AD10E94}" type="parTrans" cxnId="{EDC82796-4A05-4EC5-9005-4F5E937A694A}">
      <dgm:prSet/>
      <dgm:spPr/>
      <dgm:t>
        <a:bodyPr/>
        <a:lstStyle/>
        <a:p>
          <a:endParaRPr lang="en-US"/>
        </a:p>
      </dgm:t>
    </dgm:pt>
    <dgm:pt modelId="{20B88B52-4E7D-46BE-B8D1-E4226A35EE31}" type="sibTrans" cxnId="{EDC82796-4A05-4EC5-9005-4F5E937A694A}">
      <dgm:prSet/>
      <dgm:spPr/>
      <dgm:t>
        <a:bodyPr/>
        <a:lstStyle/>
        <a:p>
          <a:endParaRPr lang="en-US"/>
        </a:p>
      </dgm:t>
    </dgm:pt>
    <dgm:pt modelId="{9CF78604-99BA-4BE7-8F49-1B589584B1BB}">
      <dgm:prSet phldrT="[Text]" custT="1"/>
      <dgm:spPr>
        <a:solidFill>
          <a:schemeClr val="bg2"/>
        </a:solidFill>
        <a:ln>
          <a:solidFill>
            <a:schemeClr val="bg2"/>
          </a:solidFill>
        </a:ln>
      </dgm:spPr>
      <dgm:t>
        <a:bodyPr/>
        <a:lstStyle/>
        <a:p>
          <a:r>
            <a:rPr lang="en-US" sz="2800" b="1" dirty="0">
              <a:solidFill>
                <a:srgbClr val="C00000"/>
              </a:solidFill>
            </a:rPr>
            <a:t>ĐẢM BẢO CHẤT LƯỢNG VỀ HỆ THỐNG</a:t>
          </a:r>
        </a:p>
      </dgm:t>
    </dgm:pt>
    <dgm:pt modelId="{337DE5DD-D422-45C2-AE4A-C692CAB0EED6}" type="parTrans" cxnId="{380AE679-E061-422B-9EA8-AB7EC6468DB3}">
      <dgm:prSet/>
      <dgm:spPr/>
      <dgm:t>
        <a:bodyPr/>
        <a:lstStyle/>
        <a:p>
          <a:endParaRPr lang="en-US"/>
        </a:p>
      </dgm:t>
    </dgm:pt>
    <dgm:pt modelId="{A6FD499D-C646-4F08-A06D-B6D644C9B3A1}" type="sibTrans" cxnId="{380AE679-E061-422B-9EA8-AB7EC6468DB3}">
      <dgm:prSet/>
      <dgm:spPr/>
      <dgm:t>
        <a:bodyPr/>
        <a:lstStyle/>
        <a:p>
          <a:endParaRPr lang="en-US"/>
        </a:p>
      </dgm:t>
    </dgm:pt>
    <dgm:pt modelId="{9925519D-AD45-4C21-A411-AAD522AF1E85}">
      <dgm:prSet phldrT="[Text]" phldr="1"/>
      <dgm:spPr/>
      <dgm:t>
        <a:bodyPr/>
        <a:lstStyle/>
        <a:p>
          <a:endParaRPr lang="en-US" dirty="0"/>
        </a:p>
      </dgm:t>
    </dgm:pt>
    <dgm:pt modelId="{9D1C94C6-9C87-474B-BFF8-809EB770126C}" type="sibTrans" cxnId="{4B2CE7FA-2D02-47C8-A612-CD100B812874}">
      <dgm:prSet/>
      <dgm:spPr/>
      <dgm:t>
        <a:bodyPr/>
        <a:lstStyle/>
        <a:p>
          <a:endParaRPr lang="en-US"/>
        </a:p>
      </dgm:t>
    </dgm:pt>
    <dgm:pt modelId="{F3CC9813-9FD1-442D-A921-C95F8E093633}" type="parTrans" cxnId="{4B2CE7FA-2D02-47C8-A612-CD100B812874}">
      <dgm:prSet/>
      <dgm:spPr/>
      <dgm:t>
        <a:bodyPr/>
        <a:lstStyle/>
        <a:p>
          <a:endParaRPr lang="en-US"/>
        </a:p>
      </dgm:t>
    </dgm:pt>
    <dgm:pt modelId="{221D5405-E6C7-4E94-9AE5-EDC827C4DAEA}">
      <dgm:prSet phldrT="[Text]" custT="1"/>
      <dgm:spPr>
        <a:solidFill>
          <a:schemeClr val="accent6">
            <a:lumMod val="20000"/>
            <a:lumOff val="80000"/>
          </a:schemeClr>
        </a:solidFill>
      </dgm:spPr>
      <dgm:t>
        <a:bodyPr/>
        <a:lstStyle/>
        <a:p>
          <a:pPr>
            <a:lnSpc>
              <a:spcPct val="150000"/>
            </a:lnSpc>
            <a:spcBef>
              <a:spcPts val="600"/>
            </a:spcBef>
            <a:spcAft>
              <a:spcPts val="600"/>
            </a:spcAft>
          </a:pPr>
          <a:r>
            <a:rPr lang="en-US" sz="30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3000" b="1" kern="1200" dirty="0">
              <a:solidFill>
                <a:srgbClr val="0000FF"/>
              </a:solidFill>
              <a:latin typeface="Times New Roman" panose="02020603050405020304" pitchFamily="18" charset="0"/>
              <a:ea typeface="+mn-ea"/>
              <a:cs typeface="Times New Roman" panose="02020603050405020304" pitchFamily="18" charset="0"/>
            </a:rPr>
            <a:t>NĂNG</a:t>
          </a:r>
          <a:r>
            <a:rPr lang="en-US" sz="3000" b="1" kern="1200" dirty="0">
              <a:latin typeface="Times New Roman" panose="02020603050405020304" pitchFamily="18" charset="0"/>
              <a:cs typeface="Times New Roman" panose="02020603050405020304" pitchFamily="18" charset="0"/>
            </a:rPr>
            <a:t> </a:t>
          </a:r>
          <a:endParaRPr lang="en-US" sz="3000" kern="1200" dirty="0">
            <a:latin typeface="Times New Roman" panose="02020603050405020304" pitchFamily="18" charset="0"/>
            <a:cs typeface="Times New Roman" panose="02020603050405020304" pitchFamily="18" charset="0"/>
          </a:endParaRPr>
        </a:p>
      </dgm:t>
    </dgm:pt>
    <dgm:pt modelId="{9B59DD15-08C0-4C41-BA9A-1FE46803F49F}" type="sibTrans" cxnId="{2D427460-4223-4AE9-88EC-16F81E66B9FB}">
      <dgm:prSet/>
      <dgm:spPr/>
      <dgm:t>
        <a:bodyPr/>
        <a:lstStyle/>
        <a:p>
          <a:endParaRPr lang="en-US"/>
        </a:p>
      </dgm:t>
    </dgm:pt>
    <dgm:pt modelId="{73BEBB6E-FD70-4556-BF68-F05FF049C39F}" type="parTrans" cxnId="{2D427460-4223-4AE9-88EC-16F81E66B9FB}">
      <dgm:prSet/>
      <dgm:spPr/>
      <dgm:t>
        <a:bodyPr/>
        <a:lstStyle/>
        <a:p>
          <a:endParaRPr lang="en-US"/>
        </a:p>
      </dgm:t>
    </dgm:pt>
    <dgm:pt modelId="{6B922C6C-14FA-4BC8-86ED-6DEF642EC12F}">
      <dgm:prSet phldrT="[Text]" custT="1"/>
      <dgm:spPr/>
      <dgm:t>
        <a:bodyPr/>
        <a:lstStyle/>
        <a:p>
          <a:r>
            <a:rPr lang="en-US" sz="4400" b="1" dirty="0"/>
            <a:t>TC </a:t>
          </a:r>
          <a:r>
            <a:rPr lang="en-US" sz="4400" b="1" dirty="0">
              <a:solidFill>
                <a:srgbClr val="FF0000"/>
              </a:solidFill>
            </a:rPr>
            <a:t>14: </a:t>
          </a:r>
          <a:r>
            <a:rPr lang="en-US" sz="2800" b="1" dirty="0" err="1"/>
            <a:t>Thiết</a:t>
          </a:r>
          <a:r>
            <a:rPr lang="en-US" sz="2800" b="1" dirty="0"/>
            <a:t> </a:t>
          </a:r>
          <a:r>
            <a:rPr lang="en-US" sz="2800" b="1" dirty="0" err="1"/>
            <a:t>kế</a:t>
          </a:r>
          <a:r>
            <a:rPr lang="en-US" sz="2800" b="1" dirty="0"/>
            <a:t> </a:t>
          </a:r>
          <a:r>
            <a:rPr lang="en-US" sz="2800" b="1" dirty="0" err="1"/>
            <a:t>và</a:t>
          </a:r>
          <a:r>
            <a:rPr lang="en-US" sz="2800" b="1" dirty="0"/>
            <a:t> </a:t>
          </a:r>
          <a:r>
            <a:rPr lang="en-US" sz="2800" b="1" dirty="0" err="1"/>
            <a:t>rà</a:t>
          </a:r>
          <a:r>
            <a:rPr lang="en-US" sz="2800" b="1" dirty="0"/>
            <a:t> </a:t>
          </a:r>
          <a:r>
            <a:rPr lang="en-US" sz="2800" b="1" dirty="0" err="1"/>
            <a:t>soát</a:t>
          </a:r>
          <a:r>
            <a:rPr lang="en-US" sz="2800" b="1" dirty="0"/>
            <a:t> </a:t>
          </a:r>
          <a:r>
            <a:rPr lang="en-US" sz="2800" b="1" dirty="0" err="1"/>
            <a:t>chương</a:t>
          </a:r>
          <a:r>
            <a:rPr lang="en-US" sz="2800" b="1" dirty="0"/>
            <a:t> </a:t>
          </a:r>
          <a:r>
            <a:rPr lang="en-US" sz="2800" b="1" dirty="0" err="1"/>
            <a:t>trình</a:t>
          </a:r>
          <a:r>
            <a:rPr lang="en-US" sz="2800" b="1" dirty="0"/>
            <a:t> </a:t>
          </a:r>
          <a:r>
            <a:rPr lang="en-US" sz="2800" b="1" dirty="0" err="1"/>
            <a:t>dạy</a:t>
          </a:r>
          <a:r>
            <a:rPr lang="en-US" sz="2800" b="1" dirty="0"/>
            <a:t> </a:t>
          </a:r>
          <a:r>
            <a:rPr lang="en-US" sz="2800" b="1" dirty="0" err="1"/>
            <a:t>học</a:t>
          </a:r>
          <a:endParaRPr lang="en-US" sz="4400" b="1" dirty="0"/>
        </a:p>
      </dgm:t>
    </dgm:pt>
    <dgm:pt modelId="{BC8DF6B6-7348-4510-B085-5808F6422A18}" type="parTrans" cxnId="{7A59575B-863D-4BAF-8EB5-0BD4DCFBEDB5}">
      <dgm:prSet/>
      <dgm:spPr/>
      <dgm:t>
        <a:bodyPr/>
        <a:lstStyle/>
        <a:p>
          <a:endParaRPr lang="en-US"/>
        </a:p>
      </dgm:t>
    </dgm:pt>
    <dgm:pt modelId="{31B30BF6-76E1-4E18-9082-90D713F74F35}" type="sibTrans" cxnId="{7A59575B-863D-4BAF-8EB5-0BD4DCFBEDB5}">
      <dgm:prSet/>
      <dgm:spPr/>
      <dgm:t>
        <a:bodyPr/>
        <a:lstStyle/>
        <a:p>
          <a:endParaRPr lang="en-US"/>
        </a:p>
      </dgm:t>
    </dgm:pt>
    <dgm:pt modelId="{3ADB504A-74CF-498A-888D-D3717B5017AC}" type="pres">
      <dgm:prSet presAssocID="{3502B799-56CC-4797-8C3D-F3E969DEDB32}" presName="rootnode" presStyleCnt="0">
        <dgm:presLayoutVars>
          <dgm:chMax/>
          <dgm:chPref/>
          <dgm:dir/>
          <dgm:animLvl val="lvl"/>
        </dgm:presLayoutVars>
      </dgm:prSet>
      <dgm:spPr/>
      <dgm:t>
        <a:bodyPr/>
        <a:lstStyle/>
        <a:p>
          <a:endParaRPr lang="en-US"/>
        </a:p>
      </dgm:t>
    </dgm:pt>
    <dgm:pt modelId="{CA7B5C8E-EA2F-49D8-8A00-51CD2CE90453}" type="pres">
      <dgm:prSet presAssocID="{0152DAD6-730B-4312-8D15-5F6329F34EB8}" presName="composite" presStyleCnt="0"/>
      <dgm:spPr/>
    </dgm:pt>
    <dgm:pt modelId="{3E7F6BEB-ED4A-4AFA-8D3D-F61DAF4CEC43}" type="pres">
      <dgm:prSet presAssocID="{0152DAD6-730B-4312-8D15-5F6329F34EB8}" presName="bentUpArrow1" presStyleLbl="alignImgPlace1" presStyleIdx="0" presStyleCnt="3" custScaleX="122327" custScaleY="79893" custLinFactX="-90028" custLinFactNeighborX="-100000" custLinFactNeighborY="-7396"/>
      <dgm:spPr/>
    </dgm:pt>
    <dgm:pt modelId="{717E5972-19CA-4C74-82CB-5814CD78156D}" type="pres">
      <dgm:prSet presAssocID="{0152DAD6-730B-4312-8D15-5F6329F34EB8}" presName="ParentText" presStyleLbl="node1" presStyleIdx="0" presStyleCnt="4" custScaleX="248408" custLinFactX="-28745" custLinFactNeighborX="-100000" custLinFactNeighborY="640">
        <dgm:presLayoutVars>
          <dgm:chMax val="1"/>
          <dgm:chPref val="1"/>
          <dgm:bulletEnabled val="1"/>
        </dgm:presLayoutVars>
      </dgm:prSet>
      <dgm:spPr/>
      <dgm:t>
        <a:bodyPr/>
        <a:lstStyle/>
        <a:p>
          <a:endParaRPr lang="en-US"/>
        </a:p>
      </dgm:t>
    </dgm:pt>
    <dgm:pt modelId="{BB8B12F8-5F99-4027-925A-22B115B8F497}" type="pres">
      <dgm:prSet presAssocID="{0152DAD6-730B-4312-8D15-5F6329F34EB8}" presName="ChildText" presStyleLbl="revTx" presStyleIdx="0" presStyleCnt="4" custScaleX="138768" custScaleY="73633" custLinFactNeighborX="-84573" custLinFactNeighborY="3883">
        <dgm:presLayoutVars>
          <dgm:chMax val="0"/>
          <dgm:chPref val="0"/>
          <dgm:bulletEnabled val="1"/>
        </dgm:presLayoutVars>
      </dgm:prSet>
      <dgm:spPr/>
    </dgm:pt>
    <dgm:pt modelId="{44BAAE6A-CE38-4FAE-B800-CE2753CD0190}" type="pres">
      <dgm:prSet presAssocID="{6A809B21-AC9A-4414-9292-C97D96AD5521}" presName="sibTrans" presStyleCnt="0"/>
      <dgm:spPr/>
    </dgm:pt>
    <dgm:pt modelId="{08583EE4-F5AC-44B9-86AA-F3C19BEBDECC}" type="pres">
      <dgm:prSet presAssocID="{9CF78604-99BA-4BE7-8F49-1B589584B1BB}" presName="composite" presStyleCnt="0"/>
      <dgm:spPr/>
    </dgm:pt>
    <dgm:pt modelId="{20EFBEC9-23D4-4A92-AAF2-378D7151881C}" type="pres">
      <dgm:prSet presAssocID="{9CF78604-99BA-4BE7-8F49-1B589584B1BB}" presName="bentUpArrow1" presStyleLbl="alignImgPlace1" presStyleIdx="1" presStyleCnt="3" custLinFactX="-100000" custLinFactNeighborX="-195374" custLinFactNeighborY="-33615"/>
      <dgm:spPr>
        <a:solidFill>
          <a:srgbClr val="FF0000"/>
        </a:solidFill>
      </dgm:spPr>
    </dgm:pt>
    <dgm:pt modelId="{B2ED49E9-DD23-438F-BB32-61A853CAAB8B}" type="pres">
      <dgm:prSet presAssocID="{9CF78604-99BA-4BE7-8F49-1B589584B1BB}" presName="ParentText" presStyleLbl="node1" presStyleIdx="1" presStyleCnt="4" custScaleX="225006" custLinFactX="-7320" custLinFactNeighborX="-100000" custLinFactNeighborY="-4512">
        <dgm:presLayoutVars>
          <dgm:chMax val="1"/>
          <dgm:chPref val="1"/>
          <dgm:bulletEnabled val="1"/>
        </dgm:presLayoutVars>
      </dgm:prSet>
      <dgm:spPr/>
      <dgm:t>
        <a:bodyPr/>
        <a:lstStyle/>
        <a:p>
          <a:endParaRPr lang="en-US"/>
        </a:p>
      </dgm:t>
    </dgm:pt>
    <dgm:pt modelId="{563ED1DE-FDFF-408F-A180-6CB52FFC6066}" type="pres">
      <dgm:prSet presAssocID="{9CF78604-99BA-4BE7-8F49-1B589584B1BB}" presName="ChildText" presStyleLbl="revTx" presStyleIdx="1" presStyleCnt="4">
        <dgm:presLayoutVars>
          <dgm:chMax val="0"/>
          <dgm:chPref val="0"/>
          <dgm:bulletEnabled val="1"/>
        </dgm:presLayoutVars>
      </dgm:prSet>
      <dgm:spPr/>
    </dgm:pt>
    <dgm:pt modelId="{6FCC6FEB-C05F-4AC9-861A-DA651A192D64}" type="pres">
      <dgm:prSet presAssocID="{A6FD499D-C646-4F08-A06D-B6D644C9B3A1}" presName="sibTrans" presStyleCnt="0"/>
      <dgm:spPr/>
    </dgm:pt>
    <dgm:pt modelId="{425D505D-D199-437C-991E-BA8938A8FD73}" type="pres">
      <dgm:prSet presAssocID="{221D5405-E6C7-4E94-9AE5-EDC827C4DAEA}" presName="composite" presStyleCnt="0"/>
      <dgm:spPr/>
    </dgm:pt>
    <dgm:pt modelId="{EF727CAE-7D0B-4C99-B3FC-A46A1B5CD3F2}" type="pres">
      <dgm:prSet presAssocID="{221D5405-E6C7-4E94-9AE5-EDC827C4DAEA}" presName="bentUpArrow1" presStyleLbl="alignImgPlace1" presStyleIdx="2" presStyleCnt="3" custLinFactY="-26082" custLinFactNeighborX="-21839" custLinFactNeighborY="-100000"/>
      <dgm:spPr>
        <a:solidFill>
          <a:srgbClr val="FF0000"/>
        </a:solidFill>
      </dgm:spPr>
    </dgm:pt>
    <dgm:pt modelId="{BB9FE436-118D-4A9D-9673-EF1A46B68129}" type="pres">
      <dgm:prSet presAssocID="{221D5405-E6C7-4E94-9AE5-EDC827C4DAEA}" presName="ParentText" presStyleLbl="node1" presStyleIdx="2" presStyleCnt="4" custScaleX="335667" custScaleY="107828" custLinFactX="-88536" custLinFactNeighborX="-100000" custLinFactNeighborY="-31324">
        <dgm:presLayoutVars>
          <dgm:chMax val="1"/>
          <dgm:chPref val="1"/>
          <dgm:bulletEnabled val="1"/>
        </dgm:presLayoutVars>
      </dgm:prSet>
      <dgm:spPr/>
      <dgm:t>
        <a:bodyPr/>
        <a:lstStyle/>
        <a:p>
          <a:endParaRPr lang="en-US"/>
        </a:p>
      </dgm:t>
    </dgm:pt>
    <dgm:pt modelId="{26969910-8A21-4956-82D0-F5BBD23E43BF}" type="pres">
      <dgm:prSet presAssocID="{221D5405-E6C7-4E94-9AE5-EDC827C4DAEA}" presName="ChildText" presStyleLbl="revTx" presStyleIdx="2" presStyleCnt="4" custScaleX="311650" custScaleY="169115" custLinFactNeighborX="41354" custLinFactNeighborY="7766">
        <dgm:presLayoutVars>
          <dgm:chMax val="0"/>
          <dgm:chPref val="0"/>
          <dgm:bulletEnabled val="1"/>
        </dgm:presLayoutVars>
      </dgm:prSet>
      <dgm:spPr/>
      <dgm:t>
        <a:bodyPr/>
        <a:lstStyle/>
        <a:p>
          <a:endParaRPr lang="en-US"/>
        </a:p>
      </dgm:t>
    </dgm:pt>
    <dgm:pt modelId="{5967A4EA-3B68-4076-8FB0-66C1DE68B1E3}" type="pres">
      <dgm:prSet presAssocID="{9B59DD15-08C0-4C41-BA9A-1FE46803F49F}" presName="sibTrans" presStyleCnt="0"/>
      <dgm:spPr/>
    </dgm:pt>
    <dgm:pt modelId="{1196AF4D-B6F9-49C1-BFE8-F3949D4DAC9A}" type="pres">
      <dgm:prSet presAssocID="{78247ABB-2245-4523-B220-B30E70EEFDAB}" presName="composite" presStyleCnt="0"/>
      <dgm:spPr/>
    </dgm:pt>
    <dgm:pt modelId="{618D9DBF-99B1-4A13-A5FA-C8D1810709A2}" type="pres">
      <dgm:prSet presAssocID="{78247ABB-2245-4523-B220-B30E70EEFDAB}" presName="ParentText" presStyleLbl="node1" presStyleIdx="3" presStyleCnt="4" custScaleX="209848" custScaleY="92366" custLinFactX="-100000" custLinFactNeighborX="-127444" custLinFactNeighborY="615">
        <dgm:presLayoutVars>
          <dgm:chMax val="1"/>
          <dgm:chPref val="1"/>
          <dgm:bulletEnabled val="1"/>
        </dgm:presLayoutVars>
      </dgm:prSet>
      <dgm:spPr/>
      <dgm:t>
        <a:bodyPr/>
        <a:lstStyle/>
        <a:p>
          <a:endParaRPr lang="en-US"/>
        </a:p>
      </dgm:t>
    </dgm:pt>
    <dgm:pt modelId="{B9F6744F-50FB-44DA-A2D8-0F3ABAC50F45}" type="pres">
      <dgm:prSet presAssocID="{78247ABB-2245-4523-B220-B30E70EEFDAB}" presName="FinalChildText" presStyleLbl="revTx" presStyleIdx="3" presStyleCnt="4" custFlipHor="1" custScaleX="18972" custScaleY="90916" custLinFactX="-51024" custLinFactNeighborX="-100000" custLinFactNeighborY="3883">
        <dgm:presLayoutVars>
          <dgm:chMax val="0"/>
          <dgm:chPref val="0"/>
          <dgm:bulletEnabled val="1"/>
        </dgm:presLayoutVars>
      </dgm:prSet>
      <dgm:spPr/>
      <dgm:t>
        <a:bodyPr/>
        <a:lstStyle/>
        <a:p>
          <a:endParaRPr lang="en-US"/>
        </a:p>
      </dgm:t>
    </dgm:pt>
  </dgm:ptLst>
  <dgm:cxnLst>
    <dgm:cxn modelId="{DF50A8FC-9FD3-430E-AC6F-E967491778BD}" type="presOf" srcId="{221D5405-E6C7-4E94-9AE5-EDC827C4DAEA}" destId="{BB9FE436-118D-4A9D-9673-EF1A46B68129}" srcOrd="0" destOrd="0" presId="urn:microsoft.com/office/officeart/2005/8/layout/StepDownProcess"/>
    <dgm:cxn modelId="{1BC1685A-E556-4C81-8069-D3DB02E6D7F1}" type="presOf" srcId="{0152DAD6-730B-4312-8D15-5F6329F34EB8}" destId="{717E5972-19CA-4C74-82CB-5814CD78156D}" srcOrd="0" destOrd="0" presId="urn:microsoft.com/office/officeart/2005/8/layout/StepDownProcess"/>
    <dgm:cxn modelId="{EDC82796-4A05-4EC5-9005-4F5E937A694A}" srcId="{3502B799-56CC-4797-8C3D-F3E969DEDB32}" destId="{78247ABB-2245-4523-B220-B30E70EEFDAB}" srcOrd="3" destOrd="0" parTransId="{5F7A65F3-496E-483B-840A-275A6AD10E94}" sibTransId="{20B88B52-4E7D-46BE-B8D1-E4226A35EE31}"/>
    <dgm:cxn modelId="{4B2CE7FA-2D02-47C8-A612-CD100B812874}" srcId="{78247ABB-2245-4523-B220-B30E70EEFDAB}" destId="{9925519D-AD45-4C21-A411-AAD522AF1E85}" srcOrd="0" destOrd="0" parTransId="{F3CC9813-9FD1-442D-A921-C95F8E093633}" sibTransId="{9D1C94C6-9C87-474B-BFF8-809EB770126C}"/>
    <dgm:cxn modelId="{E9024748-26CB-4F94-81AD-1AAFF39AF802}" srcId="{221D5405-E6C7-4E94-9AE5-EDC827C4DAEA}" destId="{8E93A28E-789A-4C61-9362-41E48F2678F7}" srcOrd="0" destOrd="0" parTransId="{966D8F74-7D9F-4E23-8DA4-FC49249C9084}" sibTransId="{E6FAD1E3-A44B-4B4F-97E2-E40FF5B763C1}"/>
    <dgm:cxn modelId="{292B8E40-2D6B-40C9-B8B5-641A9B9FF9C5}" type="presOf" srcId="{8E93A28E-789A-4C61-9362-41E48F2678F7}" destId="{26969910-8A21-4956-82D0-F5BBD23E43BF}" srcOrd="0" destOrd="0" presId="urn:microsoft.com/office/officeart/2005/8/layout/StepDownProcess"/>
    <dgm:cxn modelId="{8D5B77F1-710C-4263-85CD-438483A1054B}" type="presOf" srcId="{9925519D-AD45-4C21-A411-AAD522AF1E85}" destId="{B9F6744F-50FB-44DA-A2D8-0F3ABAC50F45}" srcOrd="0" destOrd="0" presId="urn:microsoft.com/office/officeart/2005/8/layout/StepDownProcess"/>
    <dgm:cxn modelId="{28466FC5-F1B8-4ADC-AB44-3CE5D235DBFB}" type="presOf" srcId="{9CF78604-99BA-4BE7-8F49-1B589584B1BB}" destId="{B2ED49E9-DD23-438F-BB32-61A853CAAB8B}" srcOrd="0" destOrd="0" presId="urn:microsoft.com/office/officeart/2005/8/layout/StepDownProcess"/>
    <dgm:cxn modelId="{7DC296A0-0EAF-4782-91FE-AE20EB0B63A2}" type="presOf" srcId="{78247ABB-2245-4523-B220-B30E70EEFDAB}" destId="{618D9DBF-99B1-4A13-A5FA-C8D1810709A2}" srcOrd="0" destOrd="0" presId="urn:microsoft.com/office/officeart/2005/8/layout/StepDownProcess"/>
    <dgm:cxn modelId="{2D427460-4223-4AE9-88EC-16F81E66B9FB}" srcId="{3502B799-56CC-4797-8C3D-F3E969DEDB32}" destId="{221D5405-E6C7-4E94-9AE5-EDC827C4DAEA}" srcOrd="2" destOrd="0" parTransId="{73BEBB6E-FD70-4556-BF68-F05FF049C39F}" sibTransId="{9B59DD15-08C0-4C41-BA9A-1FE46803F49F}"/>
    <dgm:cxn modelId="{380AE679-E061-422B-9EA8-AB7EC6468DB3}" srcId="{3502B799-56CC-4797-8C3D-F3E969DEDB32}" destId="{9CF78604-99BA-4BE7-8F49-1B589584B1BB}" srcOrd="1" destOrd="0" parTransId="{337DE5DD-D422-45C2-AE4A-C692CAB0EED6}" sibTransId="{A6FD499D-C646-4F08-A06D-B6D644C9B3A1}"/>
    <dgm:cxn modelId="{7A59575B-863D-4BAF-8EB5-0BD4DCFBEDB5}" srcId="{221D5405-E6C7-4E94-9AE5-EDC827C4DAEA}" destId="{6B922C6C-14FA-4BC8-86ED-6DEF642EC12F}" srcOrd="1" destOrd="0" parTransId="{BC8DF6B6-7348-4510-B085-5808F6422A18}" sibTransId="{31B30BF6-76E1-4E18-9082-90D713F74F35}"/>
    <dgm:cxn modelId="{392F9350-5E47-4F51-B3D8-550B69CB02D4}" type="presOf" srcId="{3502B799-56CC-4797-8C3D-F3E969DEDB32}" destId="{3ADB504A-74CF-498A-888D-D3717B5017AC}" srcOrd="0" destOrd="0" presId="urn:microsoft.com/office/officeart/2005/8/layout/StepDownProcess"/>
    <dgm:cxn modelId="{923D7750-232B-4DA4-AB7C-86E5D9520760}" type="presOf" srcId="{6B922C6C-14FA-4BC8-86ED-6DEF642EC12F}" destId="{26969910-8A21-4956-82D0-F5BBD23E43BF}" srcOrd="0" destOrd="1" presId="urn:microsoft.com/office/officeart/2005/8/layout/StepDownProcess"/>
    <dgm:cxn modelId="{7F7FE05C-3634-4275-849C-0DA5598DF275}" srcId="{3502B799-56CC-4797-8C3D-F3E969DEDB32}" destId="{0152DAD6-730B-4312-8D15-5F6329F34EB8}" srcOrd="0" destOrd="0" parTransId="{377F6C1D-7F8D-4E91-96CF-0EAC5A1A4903}" sibTransId="{6A809B21-AC9A-4414-9292-C97D96AD5521}"/>
    <dgm:cxn modelId="{E4A05C04-000F-4BB6-A2DC-FE665621AA46}" type="presParOf" srcId="{3ADB504A-74CF-498A-888D-D3717B5017AC}" destId="{CA7B5C8E-EA2F-49D8-8A00-51CD2CE90453}" srcOrd="0" destOrd="0" presId="urn:microsoft.com/office/officeart/2005/8/layout/StepDownProcess"/>
    <dgm:cxn modelId="{EB7179D7-A84F-4FA3-A4C8-76D18B0DD74B}" type="presParOf" srcId="{CA7B5C8E-EA2F-49D8-8A00-51CD2CE90453}" destId="{3E7F6BEB-ED4A-4AFA-8D3D-F61DAF4CEC43}" srcOrd="0" destOrd="0" presId="urn:microsoft.com/office/officeart/2005/8/layout/StepDownProcess"/>
    <dgm:cxn modelId="{90E859BB-CEF0-4239-B01C-C33C19B98924}" type="presParOf" srcId="{CA7B5C8E-EA2F-49D8-8A00-51CD2CE90453}" destId="{717E5972-19CA-4C74-82CB-5814CD78156D}" srcOrd="1" destOrd="0" presId="urn:microsoft.com/office/officeart/2005/8/layout/StepDownProcess"/>
    <dgm:cxn modelId="{F22AE2BE-1321-4B37-B952-217E773D825E}" type="presParOf" srcId="{CA7B5C8E-EA2F-49D8-8A00-51CD2CE90453}" destId="{BB8B12F8-5F99-4027-925A-22B115B8F497}" srcOrd="2" destOrd="0" presId="urn:microsoft.com/office/officeart/2005/8/layout/StepDownProcess"/>
    <dgm:cxn modelId="{E2AA2966-0AB8-4F3C-A188-B2C20DF145E5}" type="presParOf" srcId="{3ADB504A-74CF-498A-888D-D3717B5017AC}" destId="{44BAAE6A-CE38-4FAE-B800-CE2753CD0190}" srcOrd="1" destOrd="0" presId="urn:microsoft.com/office/officeart/2005/8/layout/StepDownProcess"/>
    <dgm:cxn modelId="{BD3A154A-AC0B-4EEF-BA32-5D4E5E248ACD}" type="presParOf" srcId="{3ADB504A-74CF-498A-888D-D3717B5017AC}" destId="{08583EE4-F5AC-44B9-86AA-F3C19BEBDECC}" srcOrd="2" destOrd="0" presId="urn:microsoft.com/office/officeart/2005/8/layout/StepDownProcess"/>
    <dgm:cxn modelId="{E6B0BE1A-64E7-4DAF-A41B-F07AA374F436}" type="presParOf" srcId="{08583EE4-F5AC-44B9-86AA-F3C19BEBDECC}" destId="{20EFBEC9-23D4-4A92-AAF2-378D7151881C}" srcOrd="0" destOrd="0" presId="urn:microsoft.com/office/officeart/2005/8/layout/StepDownProcess"/>
    <dgm:cxn modelId="{6FE4352C-B5C5-47A4-B8C9-45EF1382E4B4}" type="presParOf" srcId="{08583EE4-F5AC-44B9-86AA-F3C19BEBDECC}" destId="{B2ED49E9-DD23-438F-BB32-61A853CAAB8B}" srcOrd="1" destOrd="0" presId="urn:microsoft.com/office/officeart/2005/8/layout/StepDownProcess"/>
    <dgm:cxn modelId="{90746F67-E3D2-4AC3-BFBB-107D618BC8C2}" type="presParOf" srcId="{08583EE4-F5AC-44B9-86AA-F3C19BEBDECC}" destId="{563ED1DE-FDFF-408F-A180-6CB52FFC6066}" srcOrd="2" destOrd="0" presId="urn:microsoft.com/office/officeart/2005/8/layout/StepDownProcess"/>
    <dgm:cxn modelId="{8467DBFD-806B-4DF2-9CAA-85202623903F}" type="presParOf" srcId="{3ADB504A-74CF-498A-888D-D3717B5017AC}" destId="{6FCC6FEB-C05F-4AC9-861A-DA651A192D64}" srcOrd="3" destOrd="0" presId="urn:microsoft.com/office/officeart/2005/8/layout/StepDownProcess"/>
    <dgm:cxn modelId="{323CC155-55CD-4146-964F-B20A4D32D43F}" type="presParOf" srcId="{3ADB504A-74CF-498A-888D-D3717B5017AC}" destId="{425D505D-D199-437C-991E-BA8938A8FD73}" srcOrd="4" destOrd="0" presId="urn:microsoft.com/office/officeart/2005/8/layout/StepDownProcess"/>
    <dgm:cxn modelId="{2B2747C4-2569-407C-8023-AAE8DBEE2029}" type="presParOf" srcId="{425D505D-D199-437C-991E-BA8938A8FD73}" destId="{EF727CAE-7D0B-4C99-B3FC-A46A1B5CD3F2}" srcOrd="0" destOrd="0" presId="urn:microsoft.com/office/officeart/2005/8/layout/StepDownProcess"/>
    <dgm:cxn modelId="{39376409-612B-4DF4-82B5-8632A21D51A9}" type="presParOf" srcId="{425D505D-D199-437C-991E-BA8938A8FD73}" destId="{BB9FE436-118D-4A9D-9673-EF1A46B68129}" srcOrd="1" destOrd="0" presId="urn:microsoft.com/office/officeart/2005/8/layout/StepDownProcess"/>
    <dgm:cxn modelId="{57928C5A-1B12-4EF0-B3C8-9CC4D006A9A9}" type="presParOf" srcId="{425D505D-D199-437C-991E-BA8938A8FD73}" destId="{26969910-8A21-4956-82D0-F5BBD23E43BF}" srcOrd="2" destOrd="0" presId="urn:microsoft.com/office/officeart/2005/8/layout/StepDownProcess"/>
    <dgm:cxn modelId="{FDCA190F-B0BE-4114-9C97-F33DBC4A11E1}" type="presParOf" srcId="{3ADB504A-74CF-498A-888D-D3717B5017AC}" destId="{5967A4EA-3B68-4076-8FB0-66C1DE68B1E3}" srcOrd="5" destOrd="0" presId="urn:microsoft.com/office/officeart/2005/8/layout/StepDownProcess"/>
    <dgm:cxn modelId="{BB9DED29-5F16-4DAF-9F0F-FD4DC2971E3C}" type="presParOf" srcId="{3ADB504A-74CF-498A-888D-D3717B5017AC}" destId="{1196AF4D-B6F9-49C1-BFE8-F3949D4DAC9A}" srcOrd="6" destOrd="0" presId="urn:microsoft.com/office/officeart/2005/8/layout/StepDownProcess"/>
    <dgm:cxn modelId="{E4AC92FA-3B49-4D6A-913A-D3067151F126}" type="presParOf" srcId="{1196AF4D-B6F9-49C1-BFE8-F3949D4DAC9A}" destId="{618D9DBF-99B1-4A13-A5FA-C8D1810709A2}" srcOrd="0" destOrd="0" presId="urn:microsoft.com/office/officeart/2005/8/layout/StepDownProcess"/>
    <dgm:cxn modelId="{2BB7D13D-17B5-417E-BD89-C09016AB5255}" type="presParOf" srcId="{1196AF4D-B6F9-49C1-BFE8-F3949D4DAC9A}" destId="{B9F6744F-50FB-44DA-A2D8-0F3ABAC50F4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3881BF-70D9-4C54-994E-DDD665756969}"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B7990F2B-B484-4424-A03C-AE94D375E689}">
      <dgm:prSet phldrT="[Text]" custT="1"/>
      <dgm:spPr>
        <a:solidFill>
          <a:schemeClr val="accent4">
            <a:lumMod val="50000"/>
            <a:alpha val="50000"/>
          </a:schemeClr>
        </a:solidFill>
      </dgm:spPr>
      <dgm:t>
        <a:bodyPr/>
        <a:lstStyle/>
        <a:p>
          <a:r>
            <a:rPr lang="en-US" sz="3600" b="1" dirty="0" err="1"/>
            <a:t>Tiêu</a:t>
          </a:r>
          <a:r>
            <a:rPr lang="en-US" sz="3600" b="1" dirty="0"/>
            <a:t> </a:t>
          </a:r>
          <a:r>
            <a:rPr lang="en-US" sz="3600" b="1" dirty="0" err="1"/>
            <a:t>chuẩn</a:t>
          </a:r>
          <a:r>
            <a:rPr lang="en-US" sz="3600" b="1" dirty="0"/>
            <a:t> 14. </a:t>
          </a:r>
        </a:p>
        <a:p>
          <a:r>
            <a:rPr lang="en-US" sz="3200" b="1" dirty="0" err="1"/>
            <a:t>Thiết</a:t>
          </a:r>
          <a:r>
            <a:rPr lang="en-US" sz="3200" b="1" dirty="0"/>
            <a:t> </a:t>
          </a:r>
          <a:r>
            <a:rPr lang="en-US" sz="3200" b="1" dirty="0" err="1"/>
            <a:t>kế</a:t>
          </a:r>
          <a:r>
            <a:rPr lang="en-US" sz="3200" b="1" dirty="0"/>
            <a:t> </a:t>
          </a:r>
          <a:r>
            <a:rPr lang="en-US" sz="3200" b="1" dirty="0" err="1"/>
            <a:t>và</a:t>
          </a:r>
          <a:r>
            <a:rPr lang="en-US" sz="3200" b="1" dirty="0"/>
            <a:t> </a:t>
          </a:r>
          <a:r>
            <a:rPr lang="en-US" sz="3200" b="1" dirty="0" err="1"/>
            <a:t>rà</a:t>
          </a:r>
          <a:r>
            <a:rPr lang="en-US" sz="3200" b="1" dirty="0"/>
            <a:t> </a:t>
          </a:r>
          <a:r>
            <a:rPr lang="en-US" sz="3200" b="1" dirty="0" err="1"/>
            <a:t>soát</a:t>
          </a:r>
          <a:r>
            <a:rPr lang="en-US" sz="3200" b="1" dirty="0"/>
            <a:t> </a:t>
          </a:r>
          <a:r>
            <a:rPr lang="en-US" sz="3200" b="1" dirty="0" err="1"/>
            <a:t>chương</a:t>
          </a:r>
          <a:r>
            <a:rPr lang="en-US" sz="3200" b="1" dirty="0"/>
            <a:t> </a:t>
          </a:r>
          <a:r>
            <a:rPr lang="en-US" sz="3200" b="1" dirty="0" err="1"/>
            <a:t>trình</a:t>
          </a:r>
          <a:r>
            <a:rPr lang="en-US" sz="3200" b="1" dirty="0"/>
            <a:t> </a:t>
          </a:r>
          <a:r>
            <a:rPr lang="en-US" sz="3200" b="1" dirty="0" err="1"/>
            <a:t>dạy</a:t>
          </a:r>
          <a:r>
            <a:rPr lang="en-US" sz="3200" b="1" dirty="0"/>
            <a:t> </a:t>
          </a:r>
          <a:r>
            <a:rPr lang="en-US" sz="3200" b="1" dirty="0" err="1"/>
            <a:t>học</a:t>
          </a:r>
          <a:endParaRPr lang="en-US" sz="3200" dirty="0">
            <a:solidFill>
              <a:srgbClr val="FF0000"/>
            </a:solidFill>
          </a:endParaRPr>
        </a:p>
      </dgm:t>
    </dgm:pt>
    <dgm:pt modelId="{6D8E80B8-7A3A-4E86-8DE7-BC4DA655B5C2}" type="parTrans" cxnId="{509B874A-114C-42FF-8F1B-74BC8F2B93D3}">
      <dgm:prSet/>
      <dgm:spPr/>
      <dgm:t>
        <a:bodyPr/>
        <a:lstStyle/>
        <a:p>
          <a:endParaRPr lang="en-US"/>
        </a:p>
      </dgm:t>
    </dgm:pt>
    <dgm:pt modelId="{0A0818FA-B4D1-401E-BEA0-3BC97E6ACBD1}" type="sibTrans" cxnId="{509B874A-114C-42FF-8F1B-74BC8F2B93D3}">
      <dgm:prSet/>
      <dgm:spPr/>
      <dgm:t>
        <a:bodyPr/>
        <a:lstStyle/>
        <a:p>
          <a:endParaRPr lang="en-US"/>
        </a:p>
      </dgm:t>
    </dgm:pt>
    <dgm:pt modelId="{2FDB55EF-29F8-491B-B304-72106852574B}">
      <dgm:prSet phldrT="[Text]" custT="1"/>
      <dgm:spPr>
        <a:solidFill>
          <a:schemeClr val="accent3">
            <a:alpha val="50000"/>
          </a:schemeClr>
        </a:solidFill>
      </dgm:spPr>
      <dgm:t>
        <a:bodyPr/>
        <a:lstStyle/>
        <a:p>
          <a:pPr marL="0" lvl="0" indent="0" algn="ctr" defTabSz="889000">
            <a:lnSpc>
              <a:spcPct val="90000"/>
            </a:lnSpc>
            <a:spcBef>
              <a:spcPct val="0"/>
            </a:spcBef>
            <a:spcAft>
              <a:spcPct val="35000"/>
            </a:spcAft>
            <a:buNone/>
          </a:pPr>
          <a:r>
            <a:rPr lang="en-US" sz="2000" b="1" i="0" kern="1200" dirty="0">
              <a:solidFill>
                <a:srgbClr val="0000FF"/>
              </a:solidFill>
              <a:latin typeface="Arial" panose="020B0604020202020204" pitchFamily="34" charset="0"/>
              <a:cs typeface="Arial" panose="020B0604020202020204" pitchFamily="34" charset="0"/>
            </a:rPr>
            <a:t>TC </a:t>
          </a:r>
          <a:r>
            <a:rPr lang="en-US" sz="2000" b="1" i="0" kern="1200" dirty="0">
              <a:solidFill>
                <a:srgbClr val="0000FF"/>
              </a:solidFill>
              <a:latin typeface="Arial" panose="020B0604020202020204" pitchFamily="34" charset="0"/>
              <a:ea typeface="+mn-ea"/>
              <a:cs typeface="Arial" panose="020B0604020202020204" pitchFamily="34" charset="0"/>
            </a:rPr>
            <a:t>14.1:</a:t>
          </a:r>
          <a:r>
            <a:rPr lang="en-US" sz="2000" kern="1200" dirty="0">
              <a:latin typeface="Arial" panose="020B0604020202020204" pitchFamily="34"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Xây</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d</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ựng hệ thống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 thiết kế, ph</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tri</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ển, g</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soát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ẩm định, ph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ê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duy</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ệt 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ban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CTDH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cho tất cả c</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CTĐT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môn</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ọc/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HP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ó s</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ự đ</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óng</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góp</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ph</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ản hồi của c</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ác</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BLQ</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p>
      </dgm:t>
    </dgm:pt>
    <dgm:pt modelId="{F3180D8B-89D8-4472-9362-6FFF7F6BA8ED}" type="parTrans" cxnId="{20A330F6-43DF-44C6-9895-357D7A5E8BCC}">
      <dgm:prSet/>
      <dgm:spPr/>
      <dgm:t>
        <a:bodyPr/>
        <a:lstStyle/>
        <a:p>
          <a:endParaRPr lang="en-US"/>
        </a:p>
      </dgm:t>
    </dgm:pt>
    <dgm:pt modelId="{0F4E2A27-39FD-4BD1-9EC2-366B7A16CACE}" type="sibTrans" cxnId="{20A330F6-43DF-44C6-9895-357D7A5E8BCC}">
      <dgm:prSet/>
      <dgm:spPr/>
      <dgm:t>
        <a:bodyPr/>
        <a:lstStyle/>
        <a:p>
          <a:endParaRPr lang="en-US"/>
        </a:p>
      </dgm:t>
    </dgm:pt>
    <dgm:pt modelId="{40B0A4C0-17A5-481A-B0D3-A4AAA489A666}">
      <dgm:prSet phldrT="[Text]" custT="1"/>
      <dgm:spPr/>
      <dgm: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14.2</a:t>
          </a:r>
          <a:r>
            <a:rPr lang="en-US" sz="2400" b="1" i="1" kern="1200" dirty="0"/>
            <a:t>. </a:t>
          </a:r>
          <a:r>
            <a:rPr lang="en-US" sz="2400" kern="1200" dirty="0"/>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Có</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h</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ệ thống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x</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ây</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ựng, r</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soát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điều</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chỉnh </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CĐR</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của </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CTĐT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HP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 ph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ù 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ợp với nhu cầu của c</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BLQ</a:t>
          </a:r>
        </a:p>
      </dgm:t>
    </dgm:pt>
    <dgm:pt modelId="{C279353E-2272-44CD-BE65-8E11C5C92E25}" type="parTrans" cxnId="{2301254D-B6C2-42C5-8BAE-579534A81EF5}">
      <dgm:prSet/>
      <dgm:spPr/>
      <dgm:t>
        <a:bodyPr/>
        <a:lstStyle/>
        <a:p>
          <a:endParaRPr lang="en-US"/>
        </a:p>
      </dgm:t>
    </dgm:pt>
    <dgm:pt modelId="{F1A2CCD3-D1F4-45FB-9CFF-D245772B51DB}" type="sibTrans" cxnId="{2301254D-B6C2-42C5-8BAE-579534A81EF5}">
      <dgm:prSet/>
      <dgm:spPr/>
      <dgm:t>
        <a:bodyPr/>
        <a:lstStyle/>
        <a:p>
          <a:endParaRPr lang="en-US"/>
        </a:p>
      </dgm:t>
    </dgm:pt>
    <dgm:pt modelId="{427F178C-90F6-42C1-BC17-DB940D654718}">
      <dgm:prSet phldrT="[Text]" custT="1"/>
      <dgm:spPr>
        <a:solidFill>
          <a:schemeClr val="accent4">
            <a:lumMod val="40000"/>
            <a:lumOff val="60000"/>
            <a:alpha val="50000"/>
          </a:schemeClr>
        </a:solidFill>
      </dgm:spPr>
      <dgm:t>
        <a:bodyPr/>
        <a:lstStyle/>
        <a:p>
          <a:r>
            <a:rPr lang="en-US" sz="2800" b="1" i="0" kern="1200" dirty="0">
              <a:solidFill>
                <a:srgbClr val="FF0000"/>
              </a:solidFill>
              <a:latin typeface="Times New Roman" panose="02020603050405020304" pitchFamily="18" charset="0"/>
              <a:cs typeface="Times New Roman" panose="02020603050405020304" pitchFamily="18" charset="0"/>
            </a:rPr>
            <a:t>14</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3</a:t>
          </a:r>
          <a:r>
            <a:rPr lang="vi-VN" sz="2400" b="1" i="1" kern="1200" dirty="0">
              <a:solidFill>
                <a:srgbClr val="FF0000"/>
              </a:solidFill>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đ</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ề cương </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MH</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HP</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kế hoạch giảng dạy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 </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CTĐT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HP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 </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văn bản h</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óa</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0000FF"/>
              </a:solidFill>
              <a:effectLst/>
              <a:latin typeface="Arial" panose="020B0604020202020204" pitchFamily="34" charset="0"/>
              <a:ea typeface="Times New Roman" panose="02020603050405020304" pitchFamily="18" charset="0"/>
              <a:cs typeface="Arial" panose="020B0604020202020204" pitchFamily="34" charset="0"/>
            </a:rPr>
            <a:t>ph</a:t>
          </a:r>
          <a:r>
            <a:rPr lang="vi-VN" sz="2200" b="1" kern="1200"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ổ biến</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b="1" kern="1200" dirty="0" err="1">
              <a:solidFill>
                <a:srgbClr val="0000FF"/>
              </a:solidFill>
              <a:effectLst/>
              <a:latin typeface="Arial" panose="020B0604020202020204" pitchFamily="34" charset="0"/>
              <a:ea typeface="Times New Roman" panose="02020603050405020304" pitchFamily="18" charset="0"/>
              <a:cs typeface="Arial" panose="020B0604020202020204" pitchFamily="34" charset="0"/>
            </a:rPr>
            <a:t>th</a:t>
          </a:r>
          <a:r>
            <a:rPr lang="vi-VN" sz="2200" b="1" kern="1200"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ực hiện </a:t>
          </a:r>
          <a:r>
            <a:rPr lang="vi-VN" sz="2200"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dựa </a:t>
          </a:r>
          <a:r>
            <a:rPr lang="vi-VN" sz="22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t>
          </a:r>
          <a:r>
            <a:rPr lang="en-US" sz="2200" kern="1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ên</a:t>
          </a:r>
          <a:r>
            <a:rPr lang="en-US" sz="22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CĐR</a:t>
          </a:r>
          <a:r>
            <a:rPr lang="vi-VN" sz="2400" kern="1200" dirty="0"/>
            <a:t>.</a:t>
          </a:r>
          <a:endParaRPr lang="en-US" sz="2200" b="1" kern="1200" dirty="0">
            <a:solidFill>
              <a:prstClr val="black"/>
            </a:solidFill>
            <a:latin typeface="Arial" panose="020B0604020202020204" pitchFamily="34" charset="0"/>
            <a:ea typeface="+mn-ea"/>
            <a:cs typeface="+mn-cs"/>
          </a:endParaRPr>
        </a:p>
      </dgm:t>
    </dgm:pt>
    <dgm:pt modelId="{BFFAAF34-1356-40E7-8D8F-9441CCFCD58A}" type="parTrans" cxnId="{EAF2072F-709B-4DDA-B721-1B4FB57CC449}">
      <dgm:prSet/>
      <dgm:spPr/>
      <dgm:t>
        <a:bodyPr/>
        <a:lstStyle/>
        <a:p>
          <a:endParaRPr lang="en-US"/>
        </a:p>
      </dgm:t>
    </dgm:pt>
    <dgm:pt modelId="{39F64061-AD0B-4070-B505-E52E5E6986B5}" type="sibTrans" cxnId="{EAF2072F-709B-4DDA-B721-1B4FB57CC449}">
      <dgm:prSet/>
      <dgm:spPr/>
      <dgm:t>
        <a:bodyPr/>
        <a:lstStyle/>
        <a:p>
          <a:endParaRPr lang="en-US"/>
        </a:p>
      </dgm:t>
    </dgm:pt>
    <dgm:pt modelId="{040D0CC6-80A8-4F39-B80C-7A1997106B3F}">
      <dgm:prSet phldrT="[Text]"/>
      <dgm:spPr/>
      <dgm:t>
        <a:bodyPr/>
        <a:lstStyle/>
        <a:p>
          <a:endParaRPr lang="en-US"/>
        </a:p>
      </dgm:t>
    </dgm:pt>
    <dgm:pt modelId="{751EDA7A-1E0C-474D-9E7A-69EBD0594F5C}" type="parTrans" cxnId="{954B35A8-E26F-45CC-941D-1CD1508CC60F}">
      <dgm:prSet/>
      <dgm:spPr/>
      <dgm:t>
        <a:bodyPr/>
        <a:lstStyle/>
        <a:p>
          <a:endParaRPr lang="en-US"/>
        </a:p>
      </dgm:t>
    </dgm:pt>
    <dgm:pt modelId="{80AF33D5-A927-4A85-9F4A-EBD28F11A82C}" type="sibTrans" cxnId="{954B35A8-E26F-45CC-941D-1CD1508CC60F}">
      <dgm:prSet/>
      <dgm:spPr/>
      <dgm:t>
        <a:bodyPr/>
        <a:lstStyle/>
        <a:p>
          <a:endParaRPr lang="en-US"/>
        </a:p>
      </dgm:t>
    </dgm:pt>
    <dgm:pt modelId="{220D316B-40F0-45EC-9AEA-2DF8C99B43DC}">
      <dgm:prSet phldrT="[Text]" phldr="1"/>
      <dgm:spPr/>
      <dgm:t>
        <a:bodyPr/>
        <a:lstStyle/>
        <a:p>
          <a:endParaRPr lang="en-US"/>
        </a:p>
      </dgm:t>
    </dgm:pt>
    <dgm:pt modelId="{B708CEE4-396C-4052-8D24-878F5D107AF3}" type="parTrans" cxnId="{24C22AB8-AC06-4D13-966F-B67D3AE0FBA6}">
      <dgm:prSet/>
      <dgm:spPr/>
      <dgm:t>
        <a:bodyPr/>
        <a:lstStyle/>
        <a:p>
          <a:endParaRPr lang="en-US"/>
        </a:p>
      </dgm:t>
    </dgm:pt>
    <dgm:pt modelId="{4F35DE28-1F1E-441B-89F2-E12BD83E1372}" type="sibTrans" cxnId="{24C22AB8-AC06-4D13-966F-B67D3AE0FBA6}">
      <dgm:prSet/>
      <dgm:spPr/>
      <dgm:t>
        <a:bodyPr/>
        <a:lstStyle/>
        <a:p>
          <a:endParaRPr lang="en-US"/>
        </a:p>
      </dgm:t>
    </dgm:pt>
    <dgm:pt modelId="{65124EF6-E318-4758-B7CE-FB257590ED44}">
      <dgm:prSet phldrT="[Text]" custScaleX="108562" custScaleY="98192" custRadScaleRad="119203" custRadScaleInc="-22443"/>
      <dgm:spPr/>
      <dgm:t>
        <a:bodyPr/>
        <a:lstStyle/>
        <a:p>
          <a:endParaRPr lang="en-US"/>
        </a:p>
      </dgm:t>
    </dgm:pt>
    <dgm:pt modelId="{1497BC7C-6B0B-46D4-BA5A-AE2F051A4654}" type="parTrans" cxnId="{84112B5D-9661-4DD7-A1A6-1B08E3DC56C6}">
      <dgm:prSet/>
      <dgm:spPr/>
      <dgm:t>
        <a:bodyPr/>
        <a:lstStyle/>
        <a:p>
          <a:endParaRPr lang="en-US"/>
        </a:p>
      </dgm:t>
    </dgm:pt>
    <dgm:pt modelId="{B0F6793A-C897-4571-AB8B-C5EC42CE5C52}" type="sibTrans" cxnId="{84112B5D-9661-4DD7-A1A6-1B08E3DC56C6}">
      <dgm:prSet/>
      <dgm:spPr/>
      <dgm:t>
        <a:bodyPr/>
        <a:lstStyle/>
        <a:p>
          <a:endParaRPr lang="en-US"/>
        </a:p>
      </dgm:t>
    </dgm:pt>
    <dgm:pt modelId="{ADD71A48-467B-4070-AE23-881C85664177}">
      <dgm:prSet custT="1"/>
      <dgm:spPr>
        <a:solidFill>
          <a:srgbClr val="FFFF00">
            <a:alpha val="50000"/>
          </a:srgbClr>
        </a:solidFill>
      </dgm:spPr>
      <dgm:t>
        <a:bodyPr/>
        <a:lstStyle/>
        <a:p>
          <a:r>
            <a:rPr lang="en-US" sz="2800" b="1" i="0" kern="1200" dirty="0">
              <a:solidFill>
                <a:srgbClr val="FF0000"/>
              </a:solidFill>
              <a:latin typeface="Times New Roman" panose="02020603050405020304" pitchFamily="18" charset="0"/>
              <a:cs typeface="Times New Roman" panose="02020603050405020304" pitchFamily="18" charset="0"/>
            </a:rPr>
            <a:t>14.4</a:t>
          </a:r>
          <a:r>
            <a:rPr lang="en-US" sz="2400" b="1" i="1" kern="1200" dirty="0"/>
            <a:t>. </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Vi</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ệc </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r</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soát</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quy</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trình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thi</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ết kế, đ</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ánh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giá</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soát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CTDH </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được thực hiện</a:t>
          </a:r>
          <a:endPar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dgm:t>
    </dgm:pt>
    <dgm:pt modelId="{C87167A3-FAFC-4708-9B8B-F7F597AA26BE}" type="parTrans" cxnId="{E8A4B5B2-4DEF-4667-8037-F8F0AE4275F9}">
      <dgm:prSet/>
      <dgm:spPr/>
      <dgm:t>
        <a:bodyPr/>
        <a:lstStyle/>
        <a:p>
          <a:endParaRPr lang="en-US"/>
        </a:p>
      </dgm:t>
    </dgm:pt>
    <dgm:pt modelId="{2F8F1BA1-E2CB-48F0-812B-8B0BDD29673F}" type="sibTrans" cxnId="{E8A4B5B2-4DEF-4667-8037-F8F0AE4275F9}">
      <dgm:prSet/>
      <dgm:spPr/>
      <dgm:t>
        <a:bodyPr/>
        <a:lstStyle/>
        <a:p>
          <a:endParaRPr lang="en-US"/>
        </a:p>
      </dgm:t>
    </dgm:pt>
    <dgm:pt modelId="{4A015699-5456-46F9-9901-218BBAC6B7F8}">
      <dgm:prSet phldrT="[Text]"/>
      <dgm:spPr/>
      <dgm:t>
        <a:bodyPr/>
        <a:lstStyle/>
        <a:p>
          <a:endParaRPr lang="en-US" dirty="0"/>
        </a:p>
      </dgm:t>
    </dgm:pt>
    <dgm:pt modelId="{C8440145-7698-41F2-BB84-5A1BB1E0120F}" type="parTrans" cxnId="{89053BD4-9E5C-40ED-B8E8-F36A310FC333}">
      <dgm:prSet/>
      <dgm:spPr/>
      <dgm:t>
        <a:bodyPr/>
        <a:lstStyle/>
        <a:p>
          <a:endParaRPr lang="en-US"/>
        </a:p>
      </dgm:t>
    </dgm:pt>
    <dgm:pt modelId="{1389F3DF-A0CB-4669-BDD0-B94535B39CA0}" type="sibTrans" cxnId="{89053BD4-9E5C-40ED-B8E8-F36A310FC333}">
      <dgm:prSet/>
      <dgm:spPr/>
      <dgm:t>
        <a:bodyPr/>
        <a:lstStyle/>
        <a:p>
          <a:endParaRPr lang="en-US"/>
        </a:p>
      </dgm:t>
    </dgm:pt>
    <dgm:pt modelId="{CDEF7A5F-AB6C-4EAD-8B1D-6A7B5C353823}" type="pres">
      <dgm:prSet presAssocID="{263881BF-70D9-4C54-994E-DDD665756969}" presName="composite" presStyleCnt="0">
        <dgm:presLayoutVars>
          <dgm:chMax val="1"/>
          <dgm:dir/>
          <dgm:resizeHandles val="exact"/>
        </dgm:presLayoutVars>
      </dgm:prSet>
      <dgm:spPr/>
      <dgm:t>
        <a:bodyPr/>
        <a:lstStyle/>
        <a:p>
          <a:endParaRPr lang="en-US"/>
        </a:p>
      </dgm:t>
    </dgm:pt>
    <dgm:pt modelId="{3F0C2161-9006-4781-8773-D747FDB9E177}" type="pres">
      <dgm:prSet presAssocID="{263881BF-70D9-4C54-994E-DDD665756969}" presName="radial" presStyleCnt="0">
        <dgm:presLayoutVars>
          <dgm:animLvl val="ctr"/>
        </dgm:presLayoutVars>
      </dgm:prSet>
      <dgm:spPr/>
    </dgm:pt>
    <dgm:pt modelId="{5C1A50F0-747D-49BF-BC43-B17F6E261357}" type="pres">
      <dgm:prSet presAssocID="{B7990F2B-B484-4424-A03C-AE94D375E689}" presName="centerShape" presStyleLbl="vennNode1" presStyleIdx="0" presStyleCnt="5" custScaleX="174191" custScaleY="111857"/>
      <dgm:spPr/>
      <dgm:t>
        <a:bodyPr/>
        <a:lstStyle/>
        <a:p>
          <a:endParaRPr lang="en-US"/>
        </a:p>
      </dgm:t>
    </dgm:pt>
    <dgm:pt modelId="{9EFB084E-6D77-41CF-AC32-BF75A26ED5E1}" type="pres">
      <dgm:prSet presAssocID="{2FDB55EF-29F8-491B-B304-72106852574B}" presName="node" presStyleLbl="vennNode1" presStyleIdx="1" presStyleCnt="5" custScaleX="462917" custScaleY="151220" custRadScaleRad="113362" custRadScaleInc="40935">
        <dgm:presLayoutVars>
          <dgm:bulletEnabled val="1"/>
        </dgm:presLayoutVars>
      </dgm:prSet>
      <dgm:spPr/>
      <dgm:t>
        <a:bodyPr/>
        <a:lstStyle/>
        <a:p>
          <a:endParaRPr lang="en-US"/>
        </a:p>
      </dgm:t>
    </dgm:pt>
    <dgm:pt modelId="{B91F2A28-919A-44C7-9D7B-EA8B46798D12}" type="pres">
      <dgm:prSet presAssocID="{40B0A4C0-17A5-481A-B0D3-A4AAA489A666}" presName="node" presStyleLbl="vennNode1" presStyleIdx="2" presStyleCnt="5" custScaleX="290661" custScaleY="189255" custRadScaleRad="164322" custRadScaleInc="-1775">
        <dgm:presLayoutVars>
          <dgm:bulletEnabled val="1"/>
        </dgm:presLayoutVars>
      </dgm:prSet>
      <dgm:spPr/>
      <dgm:t>
        <a:bodyPr/>
        <a:lstStyle/>
        <a:p>
          <a:endParaRPr lang="en-US"/>
        </a:p>
      </dgm:t>
    </dgm:pt>
    <dgm:pt modelId="{D5A9ED3A-41B6-4C11-88D7-A98EB97E855C}" type="pres">
      <dgm:prSet presAssocID="{427F178C-90F6-42C1-BC17-DB940D654718}" presName="node" presStyleLbl="vennNode1" presStyleIdx="3" presStyleCnt="5" custScaleX="476839" custScaleY="141481" custRadScaleRad="83661" custRadScaleInc="-1688">
        <dgm:presLayoutVars>
          <dgm:bulletEnabled val="1"/>
        </dgm:presLayoutVars>
      </dgm:prSet>
      <dgm:spPr/>
      <dgm:t>
        <a:bodyPr/>
        <a:lstStyle/>
        <a:p>
          <a:endParaRPr lang="en-US"/>
        </a:p>
      </dgm:t>
    </dgm:pt>
    <dgm:pt modelId="{6B09F1FE-B0F7-4F3C-97E9-933474F263DF}" type="pres">
      <dgm:prSet presAssocID="{ADD71A48-467B-4070-AE23-881C85664177}" presName="node" presStyleLbl="vennNode1" presStyleIdx="4" presStyleCnt="5" custScaleX="241465" custScaleY="208119" custRadScaleRad="149823" custRadScaleInc="-7775">
        <dgm:presLayoutVars>
          <dgm:bulletEnabled val="1"/>
        </dgm:presLayoutVars>
      </dgm:prSet>
      <dgm:spPr/>
      <dgm:t>
        <a:bodyPr/>
        <a:lstStyle/>
        <a:p>
          <a:endParaRPr lang="en-US"/>
        </a:p>
      </dgm:t>
    </dgm:pt>
  </dgm:ptLst>
  <dgm:cxnLst>
    <dgm:cxn modelId="{89053BD4-9E5C-40ED-B8E8-F36A310FC333}" srcId="{263881BF-70D9-4C54-994E-DDD665756969}" destId="{4A015699-5456-46F9-9901-218BBAC6B7F8}" srcOrd="2" destOrd="0" parTransId="{C8440145-7698-41F2-BB84-5A1BB1E0120F}" sibTransId="{1389F3DF-A0CB-4669-BDD0-B94535B39CA0}"/>
    <dgm:cxn modelId="{84112B5D-9661-4DD7-A1A6-1B08E3DC56C6}" srcId="{263881BF-70D9-4C54-994E-DDD665756969}" destId="{65124EF6-E318-4758-B7CE-FB257590ED44}" srcOrd="4" destOrd="0" parTransId="{1497BC7C-6B0B-46D4-BA5A-AE2F051A4654}" sibTransId="{B0F6793A-C897-4571-AB8B-C5EC42CE5C52}"/>
    <dgm:cxn modelId="{2A2208B7-BEFD-4F2B-B0DE-F85BDF8EEE2C}" type="presOf" srcId="{427F178C-90F6-42C1-BC17-DB940D654718}" destId="{D5A9ED3A-41B6-4C11-88D7-A98EB97E855C}" srcOrd="0" destOrd="0" presId="urn:microsoft.com/office/officeart/2005/8/layout/radial3"/>
    <dgm:cxn modelId="{A1BC86DE-DC2A-40CF-9217-242B1E69190C}" type="presOf" srcId="{2FDB55EF-29F8-491B-B304-72106852574B}" destId="{9EFB084E-6D77-41CF-AC32-BF75A26ED5E1}" srcOrd="0" destOrd="0" presId="urn:microsoft.com/office/officeart/2005/8/layout/radial3"/>
    <dgm:cxn modelId="{DB146A10-84AA-4663-8E06-A094506867B3}" type="presOf" srcId="{40B0A4C0-17A5-481A-B0D3-A4AAA489A666}" destId="{B91F2A28-919A-44C7-9D7B-EA8B46798D12}" srcOrd="0" destOrd="0" presId="urn:microsoft.com/office/officeart/2005/8/layout/radial3"/>
    <dgm:cxn modelId="{C21F8683-5E22-4834-9324-5333F56E8AAE}" type="presOf" srcId="{B7990F2B-B484-4424-A03C-AE94D375E689}" destId="{5C1A50F0-747D-49BF-BC43-B17F6E261357}" srcOrd="0" destOrd="0" presId="urn:microsoft.com/office/officeart/2005/8/layout/radial3"/>
    <dgm:cxn modelId="{2301254D-B6C2-42C5-8BAE-579534A81EF5}" srcId="{B7990F2B-B484-4424-A03C-AE94D375E689}" destId="{40B0A4C0-17A5-481A-B0D3-A4AAA489A666}" srcOrd="1" destOrd="0" parTransId="{C279353E-2272-44CD-BE65-8E11C5C92E25}" sibTransId="{F1A2CCD3-D1F4-45FB-9CFF-D245772B51DB}"/>
    <dgm:cxn modelId="{24C22AB8-AC06-4D13-966F-B67D3AE0FBA6}" srcId="{263881BF-70D9-4C54-994E-DDD665756969}" destId="{220D316B-40F0-45EC-9AEA-2DF8C99B43DC}" srcOrd="3" destOrd="0" parTransId="{B708CEE4-396C-4052-8D24-878F5D107AF3}" sibTransId="{4F35DE28-1F1E-441B-89F2-E12BD83E1372}"/>
    <dgm:cxn modelId="{954B35A8-E26F-45CC-941D-1CD1508CC60F}" srcId="{263881BF-70D9-4C54-994E-DDD665756969}" destId="{040D0CC6-80A8-4F39-B80C-7A1997106B3F}" srcOrd="1" destOrd="0" parTransId="{751EDA7A-1E0C-474D-9E7A-69EBD0594F5C}" sibTransId="{80AF33D5-A927-4A85-9F4A-EBD28F11A82C}"/>
    <dgm:cxn modelId="{20A330F6-43DF-44C6-9895-357D7A5E8BCC}" srcId="{B7990F2B-B484-4424-A03C-AE94D375E689}" destId="{2FDB55EF-29F8-491B-B304-72106852574B}" srcOrd="0" destOrd="0" parTransId="{F3180D8B-89D8-4472-9362-6FFF7F6BA8ED}" sibTransId="{0F4E2A27-39FD-4BD1-9EC2-366B7A16CACE}"/>
    <dgm:cxn modelId="{67B9E712-1A60-42AD-B15E-6D326E6F3FBC}" type="presOf" srcId="{263881BF-70D9-4C54-994E-DDD665756969}" destId="{CDEF7A5F-AB6C-4EAD-8B1D-6A7B5C353823}" srcOrd="0" destOrd="0" presId="urn:microsoft.com/office/officeart/2005/8/layout/radial3"/>
    <dgm:cxn modelId="{EAF2072F-709B-4DDA-B721-1B4FB57CC449}" srcId="{B7990F2B-B484-4424-A03C-AE94D375E689}" destId="{427F178C-90F6-42C1-BC17-DB940D654718}" srcOrd="2" destOrd="0" parTransId="{BFFAAF34-1356-40E7-8D8F-9441CCFCD58A}" sibTransId="{39F64061-AD0B-4070-B505-E52E5E6986B5}"/>
    <dgm:cxn modelId="{E8A4B5B2-4DEF-4667-8037-F8F0AE4275F9}" srcId="{B7990F2B-B484-4424-A03C-AE94D375E689}" destId="{ADD71A48-467B-4070-AE23-881C85664177}" srcOrd="3" destOrd="0" parTransId="{C87167A3-FAFC-4708-9B8B-F7F597AA26BE}" sibTransId="{2F8F1BA1-E2CB-48F0-812B-8B0BDD29673F}"/>
    <dgm:cxn modelId="{FF6D496C-FA20-4AA1-9C04-425A2C4FB441}" type="presOf" srcId="{ADD71A48-467B-4070-AE23-881C85664177}" destId="{6B09F1FE-B0F7-4F3C-97E9-933474F263DF}" srcOrd="0" destOrd="0" presId="urn:microsoft.com/office/officeart/2005/8/layout/radial3"/>
    <dgm:cxn modelId="{509B874A-114C-42FF-8F1B-74BC8F2B93D3}" srcId="{263881BF-70D9-4C54-994E-DDD665756969}" destId="{B7990F2B-B484-4424-A03C-AE94D375E689}" srcOrd="0" destOrd="0" parTransId="{6D8E80B8-7A3A-4E86-8DE7-BC4DA655B5C2}" sibTransId="{0A0818FA-B4D1-401E-BEA0-3BC97E6ACBD1}"/>
    <dgm:cxn modelId="{A356DFD2-5A37-465F-8B76-72FAC05AB917}" type="presParOf" srcId="{CDEF7A5F-AB6C-4EAD-8B1D-6A7B5C353823}" destId="{3F0C2161-9006-4781-8773-D747FDB9E177}" srcOrd="0" destOrd="0" presId="urn:microsoft.com/office/officeart/2005/8/layout/radial3"/>
    <dgm:cxn modelId="{6AC88EA9-6FBC-48EA-A249-BEBFAC074066}" type="presParOf" srcId="{3F0C2161-9006-4781-8773-D747FDB9E177}" destId="{5C1A50F0-747D-49BF-BC43-B17F6E261357}" srcOrd="0" destOrd="0" presId="urn:microsoft.com/office/officeart/2005/8/layout/radial3"/>
    <dgm:cxn modelId="{BBF74FD4-A151-4D3A-BC63-7990D730EB9D}" type="presParOf" srcId="{3F0C2161-9006-4781-8773-D747FDB9E177}" destId="{9EFB084E-6D77-41CF-AC32-BF75A26ED5E1}" srcOrd="1" destOrd="0" presId="urn:microsoft.com/office/officeart/2005/8/layout/radial3"/>
    <dgm:cxn modelId="{ACCF507A-2BBC-4C0C-AFA7-38ED143736F5}" type="presParOf" srcId="{3F0C2161-9006-4781-8773-D747FDB9E177}" destId="{B91F2A28-919A-44C7-9D7B-EA8B46798D12}" srcOrd="2" destOrd="0" presId="urn:microsoft.com/office/officeart/2005/8/layout/radial3"/>
    <dgm:cxn modelId="{4B2EDD9B-68E9-41B8-9FCF-73F4E3C20A9C}" type="presParOf" srcId="{3F0C2161-9006-4781-8773-D747FDB9E177}" destId="{D5A9ED3A-41B6-4C11-88D7-A98EB97E855C}" srcOrd="3" destOrd="0" presId="urn:microsoft.com/office/officeart/2005/8/layout/radial3"/>
    <dgm:cxn modelId="{70544FA0-AA4A-4E53-9425-B09A2C9322C0}" type="presParOf" srcId="{3F0C2161-9006-4781-8773-D747FDB9E177}" destId="{6B09F1FE-B0F7-4F3C-97E9-933474F263DF}"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F6BEB-ED4A-4AFA-8D3D-F61DAF4CEC43}">
      <dsp:nvSpPr>
        <dsp:cNvPr id="0" name=""/>
        <dsp:cNvSpPr/>
      </dsp:nvSpPr>
      <dsp:spPr>
        <a:xfrm rot="5400000">
          <a:off x="318526" y="1003962"/>
          <a:ext cx="857239" cy="1494291"/>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7E5972-19CA-4C74-82CB-5814CD78156D}">
      <dsp:nvSpPr>
        <dsp:cNvPr id="0" name=""/>
        <dsp:cNvSpPr/>
      </dsp:nvSpPr>
      <dsp:spPr>
        <a:xfrm>
          <a:off x="0" y="38355"/>
          <a:ext cx="4486930" cy="1264333"/>
        </a:xfrm>
        <a:prstGeom prst="roundRect">
          <a:avLst>
            <a:gd name="adj" fmla="val 16670"/>
          </a:avLst>
        </a:prstGeom>
        <a:solidFill>
          <a:schemeClr val="accent1">
            <a:hueOff val="0"/>
            <a:satOff val="0"/>
            <a:lumOff val="0"/>
            <a:alphaOff val="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highlight>
                <a:srgbClr val="E19F27"/>
              </a:highlight>
            </a:rPr>
            <a:t>ĐẢM BẢO CHẤT LƯỢNG VỀ CHIẾN LƯỢC</a:t>
          </a:r>
          <a:endParaRPr lang="en-US" sz="2800" kern="1200" dirty="0">
            <a:highlight>
              <a:srgbClr val="E19F27"/>
            </a:highlight>
          </a:endParaRPr>
        </a:p>
      </dsp:txBody>
      <dsp:txXfrm>
        <a:off x="61731" y="100086"/>
        <a:ext cx="4363468" cy="1140871"/>
      </dsp:txXfrm>
    </dsp:sp>
    <dsp:sp modelId="{BB8B12F8-5F99-4027-925A-22B115B8F497}">
      <dsp:nvSpPr>
        <dsp:cNvPr id="0" name=""/>
        <dsp:cNvSpPr/>
      </dsp:nvSpPr>
      <dsp:spPr>
        <a:xfrm>
          <a:off x="2196979" y="325247"/>
          <a:ext cx="1823011" cy="752448"/>
        </a:xfrm>
        <a:prstGeom prst="rect">
          <a:avLst/>
        </a:prstGeom>
        <a:noFill/>
        <a:ln>
          <a:noFill/>
        </a:ln>
        <a:effectLst/>
      </dsp:spPr>
      <dsp:style>
        <a:lnRef idx="0">
          <a:scrgbClr r="0" g="0" b="0"/>
        </a:lnRef>
        <a:fillRef idx="0">
          <a:scrgbClr r="0" g="0" b="0"/>
        </a:fillRef>
        <a:effectRef idx="0">
          <a:scrgbClr r="0" g="0" b="0"/>
        </a:effectRef>
        <a:fontRef idx="minor"/>
      </dsp:style>
    </dsp:sp>
    <dsp:sp modelId="{20EFBEC9-23D4-4A92-AAF2-378D7151881C}">
      <dsp:nvSpPr>
        <dsp:cNvPr id="0" name=""/>
        <dsp:cNvSpPr/>
      </dsp:nvSpPr>
      <dsp:spPr>
        <a:xfrm rot="5400000">
          <a:off x="484350" y="2171396"/>
          <a:ext cx="1072984" cy="1221555"/>
        </a:xfrm>
        <a:prstGeom prst="bentUpArrow">
          <a:avLst>
            <a:gd name="adj1" fmla="val 32840"/>
            <a:gd name="adj2" fmla="val 25000"/>
            <a:gd name="adj3" fmla="val 3578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ED49E9-DD23-438F-BB32-61A853CAAB8B}">
      <dsp:nvSpPr>
        <dsp:cNvPr id="0" name=""/>
        <dsp:cNvSpPr/>
      </dsp:nvSpPr>
      <dsp:spPr>
        <a:xfrm>
          <a:off x="740761" y="1285608"/>
          <a:ext cx="4064225" cy="1264333"/>
        </a:xfrm>
        <a:prstGeom prst="roundRect">
          <a:avLst>
            <a:gd name="adj" fmla="val 16670"/>
          </a:avLst>
        </a:prstGeom>
        <a:solidFill>
          <a:schemeClr val="bg2"/>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rgbClr val="C00000"/>
              </a:solidFill>
            </a:rPr>
            <a:t>ĐẢM BẢO CHẤT LƯỢNG VỀ HỆ THỐNG</a:t>
          </a:r>
        </a:p>
      </dsp:txBody>
      <dsp:txXfrm>
        <a:off x="802492" y="1347339"/>
        <a:ext cx="3940763" cy="1140871"/>
      </dsp:txXfrm>
    </dsp:sp>
    <dsp:sp modelId="{563ED1DE-FDFF-408F-A180-6CB52FFC6066}">
      <dsp:nvSpPr>
        <dsp:cNvPr id="0" name=""/>
        <dsp:cNvSpPr/>
      </dsp:nvSpPr>
      <dsp:spPr>
        <a:xfrm>
          <a:off x="5614505" y="1463237"/>
          <a:ext cx="1313711" cy="1021890"/>
        </a:xfrm>
        <a:prstGeom prst="rect">
          <a:avLst/>
        </a:prstGeom>
        <a:noFill/>
        <a:ln>
          <a:noFill/>
        </a:ln>
        <a:effectLst/>
      </dsp:spPr>
      <dsp:style>
        <a:lnRef idx="0">
          <a:scrgbClr r="0" g="0" b="0"/>
        </a:lnRef>
        <a:fillRef idx="0">
          <a:scrgbClr r="0" g="0" b="0"/>
        </a:fillRef>
        <a:effectRef idx="0">
          <a:scrgbClr r="0" g="0" b="0"/>
        </a:effectRef>
        <a:fontRef idx="minor"/>
      </dsp:style>
    </dsp:sp>
    <dsp:sp modelId="{EF727CAE-7D0B-4C99-B3FC-A46A1B5CD3F2}">
      <dsp:nvSpPr>
        <dsp:cNvPr id="0" name=""/>
        <dsp:cNvSpPr/>
      </dsp:nvSpPr>
      <dsp:spPr>
        <a:xfrm rot="5400000">
          <a:off x="7088334" y="2832059"/>
          <a:ext cx="1072984" cy="1221555"/>
        </a:xfrm>
        <a:prstGeom prst="bentUpArrow">
          <a:avLst>
            <a:gd name="adj1" fmla="val 32840"/>
            <a:gd name="adj2" fmla="val 25000"/>
            <a:gd name="adj3" fmla="val 3578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FE436-118D-4A9D-9673-EF1A46B68129}">
      <dsp:nvSpPr>
        <dsp:cNvPr id="0" name=""/>
        <dsp:cNvSpPr/>
      </dsp:nvSpPr>
      <dsp:spPr>
        <a:xfrm>
          <a:off x="1536960" y="2549949"/>
          <a:ext cx="6063067" cy="1363305"/>
        </a:xfrm>
        <a:prstGeom prst="roundRect">
          <a:avLst>
            <a:gd name="adj" fmla="val 1667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150000"/>
            </a:lnSpc>
            <a:spcBef>
              <a:spcPct val="0"/>
            </a:spcBef>
            <a:spcAft>
              <a:spcPts val="600"/>
            </a:spcAft>
          </a:pPr>
          <a:r>
            <a:rPr lang="en-US" sz="30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3000" b="1" kern="1200" dirty="0">
              <a:solidFill>
                <a:srgbClr val="0000FF"/>
              </a:solidFill>
              <a:latin typeface="Times New Roman" panose="02020603050405020304" pitchFamily="18" charset="0"/>
              <a:ea typeface="+mn-ea"/>
              <a:cs typeface="Times New Roman" panose="02020603050405020304" pitchFamily="18" charset="0"/>
            </a:rPr>
            <a:t>NĂNG</a:t>
          </a:r>
          <a:r>
            <a:rPr lang="en-US" sz="3000" b="1" kern="1200" dirty="0">
              <a:latin typeface="Times New Roman" panose="02020603050405020304" pitchFamily="18" charset="0"/>
              <a:cs typeface="Times New Roman" panose="02020603050405020304" pitchFamily="18" charset="0"/>
            </a:rPr>
            <a:t> </a:t>
          </a:r>
          <a:endParaRPr lang="en-US" sz="3000" kern="1200" dirty="0">
            <a:latin typeface="Times New Roman" panose="02020603050405020304" pitchFamily="18" charset="0"/>
            <a:cs typeface="Times New Roman" panose="02020603050405020304" pitchFamily="18" charset="0"/>
          </a:endParaRPr>
        </a:p>
      </dsp:txBody>
      <dsp:txXfrm>
        <a:off x="1603523" y="2616512"/>
        <a:ext cx="5929941" cy="1230179"/>
      </dsp:txXfrm>
    </dsp:sp>
    <dsp:sp modelId="{26969910-8A21-4956-82D0-F5BBD23E43BF}">
      <dsp:nvSpPr>
        <dsp:cNvPr id="0" name=""/>
        <dsp:cNvSpPr/>
      </dsp:nvSpPr>
      <dsp:spPr>
        <a:xfrm>
          <a:off x="7902945" y="2842278"/>
          <a:ext cx="4094183" cy="17281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285750" lvl="1" indent="-285750" algn="l" defTabSz="1422400">
            <a:lnSpc>
              <a:spcPct val="90000"/>
            </a:lnSpc>
            <a:spcBef>
              <a:spcPct val="0"/>
            </a:spcBef>
            <a:spcAft>
              <a:spcPct val="15000"/>
            </a:spcAft>
            <a:buChar char="••"/>
          </a:pPr>
          <a:r>
            <a:rPr lang="en-US" sz="3200" b="1" kern="1200" dirty="0"/>
            <a:t>TC 13-  21</a:t>
          </a:r>
        </a:p>
        <a:p>
          <a:pPr marL="285750" lvl="1" indent="-285750" algn="l" defTabSz="1955800">
            <a:lnSpc>
              <a:spcPct val="90000"/>
            </a:lnSpc>
            <a:spcBef>
              <a:spcPct val="0"/>
            </a:spcBef>
            <a:spcAft>
              <a:spcPct val="15000"/>
            </a:spcAft>
            <a:buChar char="••"/>
          </a:pPr>
          <a:r>
            <a:rPr lang="en-US" sz="4400" b="1" kern="1200" dirty="0"/>
            <a:t>TC </a:t>
          </a:r>
          <a:r>
            <a:rPr lang="en-US" sz="4400" b="1" kern="1200" dirty="0">
              <a:solidFill>
                <a:srgbClr val="FF0000"/>
              </a:solidFill>
            </a:rPr>
            <a:t>14: </a:t>
          </a:r>
          <a:r>
            <a:rPr lang="en-US" sz="2800" b="1" kern="1200" dirty="0" err="1"/>
            <a:t>Thiết</a:t>
          </a:r>
          <a:r>
            <a:rPr lang="en-US" sz="2800" b="1" kern="1200" dirty="0"/>
            <a:t> </a:t>
          </a:r>
          <a:r>
            <a:rPr lang="en-US" sz="2800" b="1" kern="1200" dirty="0" err="1"/>
            <a:t>kế</a:t>
          </a:r>
          <a:r>
            <a:rPr lang="en-US" sz="2800" b="1" kern="1200" dirty="0"/>
            <a:t> </a:t>
          </a:r>
          <a:r>
            <a:rPr lang="en-US" sz="2800" b="1" kern="1200" dirty="0" err="1"/>
            <a:t>và</a:t>
          </a:r>
          <a:r>
            <a:rPr lang="en-US" sz="2800" b="1" kern="1200" dirty="0"/>
            <a:t> </a:t>
          </a:r>
          <a:r>
            <a:rPr lang="en-US" sz="2800" b="1" kern="1200" dirty="0" err="1"/>
            <a:t>rà</a:t>
          </a:r>
          <a:r>
            <a:rPr lang="en-US" sz="2800" b="1" kern="1200" dirty="0"/>
            <a:t> </a:t>
          </a:r>
          <a:r>
            <a:rPr lang="en-US" sz="2800" b="1" kern="1200" dirty="0" err="1"/>
            <a:t>soát</a:t>
          </a:r>
          <a:r>
            <a:rPr lang="en-US" sz="2800" b="1" kern="1200" dirty="0"/>
            <a:t> </a:t>
          </a:r>
          <a:r>
            <a:rPr lang="en-US" sz="2800" b="1" kern="1200" dirty="0" err="1"/>
            <a:t>chương</a:t>
          </a:r>
          <a:r>
            <a:rPr lang="en-US" sz="2800" b="1" kern="1200" dirty="0"/>
            <a:t> </a:t>
          </a:r>
          <a:r>
            <a:rPr lang="en-US" sz="2800" b="1" kern="1200" dirty="0" err="1"/>
            <a:t>trình</a:t>
          </a:r>
          <a:r>
            <a:rPr lang="en-US" sz="2800" b="1" kern="1200" dirty="0"/>
            <a:t> </a:t>
          </a:r>
          <a:r>
            <a:rPr lang="en-US" sz="2800" b="1" kern="1200" dirty="0" err="1"/>
            <a:t>dạy</a:t>
          </a:r>
          <a:r>
            <a:rPr lang="en-US" sz="2800" b="1" kern="1200" dirty="0"/>
            <a:t> </a:t>
          </a:r>
          <a:r>
            <a:rPr lang="en-US" sz="2800" b="1" kern="1200" dirty="0" err="1"/>
            <a:t>học</a:t>
          </a:r>
          <a:endParaRPr lang="en-US" sz="4400" b="1" kern="1200" dirty="0"/>
        </a:p>
      </dsp:txBody>
      <dsp:txXfrm>
        <a:off x="7902945" y="2842278"/>
        <a:ext cx="4094183" cy="1728169"/>
      </dsp:txXfrm>
    </dsp:sp>
    <dsp:sp modelId="{618D9DBF-99B1-4A13-A5FA-C8D1810709A2}">
      <dsp:nvSpPr>
        <dsp:cNvPr id="0" name=""/>
        <dsp:cNvSpPr/>
      </dsp:nvSpPr>
      <dsp:spPr>
        <a:xfrm>
          <a:off x="3097357" y="4423514"/>
          <a:ext cx="3790430" cy="116781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a:t>KẾT QUẢ HOẠT ĐỘNG</a:t>
          </a:r>
          <a:endParaRPr lang="en-US" sz="2900" kern="1200" dirty="0"/>
        </a:p>
      </dsp:txBody>
      <dsp:txXfrm>
        <a:off x="3154375" y="4480532"/>
        <a:ext cx="3676394" cy="1053778"/>
      </dsp:txXfrm>
    </dsp:sp>
    <dsp:sp modelId="{B9F6744F-50FB-44DA-A2D8-0F3ABAC50F45}">
      <dsp:nvSpPr>
        <dsp:cNvPr id="0" name=""/>
        <dsp:cNvSpPr/>
      </dsp:nvSpPr>
      <dsp:spPr>
        <a:xfrm flipH="1">
          <a:off x="8552190" y="4574156"/>
          <a:ext cx="249237" cy="929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endParaRPr lang="en-US" sz="400" kern="1200" dirty="0"/>
        </a:p>
      </dsp:txBody>
      <dsp:txXfrm>
        <a:off x="8552190" y="4574156"/>
        <a:ext cx="249237" cy="9290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50F0-747D-49BF-BC43-B17F6E261357}">
      <dsp:nvSpPr>
        <dsp:cNvPr id="0" name=""/>
        <dsp:cNvSpPr/>
      </dsp:nvSpPr>
      <dsp:spPr>
        <a:xfrm>
          <a:off x="3085577" y="1758540"/>
          <a:ext cx="4739171" cy="3043265"/>
        </a:xfrm>
        <a:prstGeom prst="ellipse">
          <a:avLst/>
        </a:prstGeom>
        <a:solidFill>
          <a:schemeClr val="accent4">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b="1" kern="1200" dirty="0" err="1"/>
            <a:t>Tiêu</a:t>
          </a:r>
          <a:r>
            <a:rPr lang="en-US" sz="3600" b="1" kern="1200" dirty="0"/>
            <a:t> </a:t>
          </a:r>
          <a:r>
            <a:rPr lang="en-US" sz="3600" b="1" kern="1200" dirty="0" err="1"/>
            <a:t>chuẩn</a:t>
          </a:r>
          <a:r>
            <a:rPr lang="en-US" sz="3600" b="1" kern="1200" dirty="0"/>
            <a:t> 14. </a:t>
          </a:r>
        </a:p>
        <a:p>
          <a:pPr lvl="0" algn="ctr" defTabSz="1600200">
            <a:lnSpc>
              <a:spcPct val="90000"/>
            </a:lnSpc>
            <a:spcBef>
              <a:spcPct val="0"/>
            </a:spcBef>
            <a:spcAft>
              <a:spcPct val="35000"/>
            </a:spcAft>
          </a:pPr>
          <a:r>
            <a:rPr lang="en-US" sz="3200" b="1" kern="1200" dirty="0" err="1"/>
            <a:t>Thiết</a:t>
          </a:r>
          <a:r>
            <a:rPr lang="en-US" sz="3200" b="1" kern="1200" dirty="0"/>
            <a:t> </a:t>
          </a:r>
          <a:r>
            <a:rPr lang="en-US" sz="3200" b="1" kern="1200" dirty="0" err="1"/>
            <a:t>kế</a:t>
          </a:r>
          <a:r>
            <a:rPr lang="en-US" sz="3200" b="1" kern="1200" dirty="0"/>
            <a:t> </a:t>
          </a:r>
          <a:r>
            <a:rPr lang="en-US" sz="3200" b="1" kern="1200" dirty="0" err="1"/>
            <a:t>và</a:t>
          </a:r>
          <a:r>
            <a:rPr lang="en-US" sz="3200" b="1" kern="1200" dirty="0"/>
            <a:t> </a:t>
          </a:r>
          <a:r>
            <a:rPr lang="en-US" sz="3200" b="1" kern="1200" dirty="0" err="1"/>
            <a:t>rà</a:t>
          </a:r>
          <a:r>
            <a:rPr lang="en-US" sz="3200" b="1" kern="1200" dirty="0"/>
            <a:t> </a:t>
          </a:r>
          <a:r>
            <a:rPr lang="en-US" sz="3200" b="1" kern="1200" dirty="0" err="1"/>
            <a:t>soát</a:t>
          </a:r>
          <a:r>
            <a:rPr lang="en-US" sz="3200" b="1" kern="1200" dirty="0"/>
            <a:t> </a:t>
          </a:r>
          <a:r>
            <a:rPr lang="en-US" sz="3200" b="1" kern="1200" dirty="0" err="1"/>
            <a:t>chương</a:t>
          </a:r>
          <a:r>
            <a:rPr lang="en-US" sz="3200" b="1" kern="1200" dirty="0"/>
            <a:t> </a:t>
          </a:r>
          <a:r>
            <a:rPr lang="en-US" sz="3200" b="1" kern="1200" dirty="0" err="1"/>
            <a:t>trình</a:t>
          </a:r>
          <a:r>
            <a:rPr lang="en-US" sz="3200" b="1" kern="1200" dirty="0"/>
            <a:t> </a:t>
          </a:r>
          <a:r>
            <a:rPr lang="en-US" sz="3200" b="1" kern="1200" dirty="0" err="1"/>
            <a:t>dạy</a:t>
          </a:r>
          <a:r>
            <a:rPr lang="en-US" sz="3200" b="1" kern="1200" dirty="0"/>
            <a:t> </a:t>
          </a:r>
          <a:r>
            <a:rPr lang="en-US" sz="3200" b="1" kern="1200" dirty="0" err="1"/>
            <a:t>học</a:t>
          </a:r>
          <a:endParaRPr lang="en-US" sz="3200" kern="1200" dirty="0">
            <a:solidFill>
              <a:srgbClr val="FF0000"/>
            </a:solidFill>
          </a:endParaRPr>
        </a:p>
      </dsp:txBody>
      <dsp:txXfrm>
        <a:off x="3779613" y="2204216"/>
        <a:ext cx="3351099" cy="2151913"/>
      </dsp:txXfrm>
    </dsp:sp>
    <dsp:sp modelId="{9EFB084E-6D77-41CF-AC32-BF75A26ED5E1}">
      <dsp:nvSpPr>
        <dsp:cNvPr id="0" name=""/>
        <dsp:cNvSpPr/>
      </dsp:nvSpPr>
      <dsp:spPr>
        <a:xfrm>
          <a:off x="4049534" y="-74763"/>
          <a:ext cx="6297234" cy="2057102"/>
        </a:xfrm>
        <a:prstGeom prst="ellipse">
          <a:avLst/>
        </a:prstGeom>
        <a:solidFill>
          <a:schemeClr val="accent3">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i="0" kern="1200" dirty="0">
              <a:solidFill>
                <a:srgbClr val="0000FF"/>
              </a:solidFill>
              <a:latin typeface="Arial" panose="020B0604020202020204" pitchFamily="34" charset="0"/>
              <a:cs typeface="Arial" panose="020B0604020202020204" pitchFamily="34" charset="0"/>
            </a:rPr>
            <a:t>TC </a:t>
          </a:r>
          <a:r>
            <a:rPr lang="en-US" sz="2000" b="1" i="0" kern="1200" dirty="0">
              <a:solidFill>
                <a:srgbClr val="0000FF"/>
              </a:solidFill>
              <a:latin typeface="Arial" panose="020B0604020202020204" pitchFamily="34" charset="0"/>
              <a:ea typeface="+mn-ea"/>
              <a:cs typeface="Arial" panose="020B0604020202020204" pitchFamily="34" charset="0"/>
            </a:rPr>
            <a:t>14.1:</a:t>
          </a:r>
          <a:r>
            <a:rPr lang="en-US" sz="2000" kern="1200" dirty="0">
              <a:latin typeface="Arial" panose="020B0604020202020204" pitchFamily="34"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Xây</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d</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ựng hệ thống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 thiết kế, ph</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tri</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ển, g</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soát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ẩm định, ph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ê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duy</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ệt 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ban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CTDH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cho tất cả c</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CTĐT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môn</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ọc/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HP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ó s</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ự đ</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óng</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góp</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ph</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ản hồi của c</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ác</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BLQ</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p>
      </dsp:txBody>
      <dsp:txXfrm>
        <a:off x="4971743" y="226493"/>
        <a:ext cx="4452816" cy="1454590"/>
      </dsp:txXfrm>
    </dsp:sp>
    <dsp:sp modelId="{B91F2A28-919A-44C7-9D7B-EA8B46798D12}">
      <dsp:nvSpPr>
        <dsp:cNvPr id="0" name=""/>
        <dsp:cNvSpPr/>
      </dsp:nvSpPr>
      <dsp:spPr>
        <a:xfrm>
          <a:off x="7290972" y="1875452"/>
          <a:ext cx="3953970" cy="257450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14.2</a:t>
          </a:r>
          <a:r>
            <a:rPr lang="en-US" sz="2400" b="1" i="1" kern="1200" dirty="0"/>
            <a:t>. </a:t>
          </a:r>
          <a:r>
            <a:rPr lang="en-US" sz="2400" kern="1200" dirty="0"/>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Có</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h</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ệ thống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x</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ây</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ựng, r</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soát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điều</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chỉnh </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CĐR</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của </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CTĐT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HP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 ph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ù 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ợp với nhu cầu của c</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BLQ</a:t>
          </a:r>
        </a:p>
      </dsp:txBody>
      <dsp:txXfrm>
        <a:off x="7870018" y="2252480"/>
        <a:ext cx="2795878" cy="1820450"/>
      </dsp:txXfrm>
    </dsp:sp>
    <dsp:sp modelId="{D5A9ED3A-41B6-4C11-88D7-A98EB97E855C}">
      <dsp:nvSpPr>
        <dsp:cNvPr id="0" name=""/>
        <dsp:cNvSpPr/>
      </dsp:nvSpPr>
      <dsp:spPr>
        <a:xfrm>
          <a:off x="2268729" y="4462399"/>
          <a:ext cx="6486620" cy="1924619"/>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i="0" kern="1200" dirty="0">
              <a:solidFill>
                <a:srgbClr val="FF0000"/>
              </a:solidFill>
              <a:latin typeface="Times New Roman" panose="02020603050405020304" pitchFamily="18" charset="0"/>
              <a:cs typeface="Times New Roman" panose="02020603050405020304" pitchFamily="18" charset="0"/>
            </a:rPr>
            <a:t>14</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3</a:t>
          </a:r>
          <a:r>
            <a:rPr lang="vi-VN" sz="2400" b="1" i="1" kern="1200" dirty="0">
              <a:solidFill>
                <a:srgbClr val="FF0000"/>
              </a:solidFill>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đ</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ề cương </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MH</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HP</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kế hoạch giảng dạy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 </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CTĐT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MH</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HP </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 </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văn bản h</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óa</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0000FF"/>
              </a:solidFill>
              <a:effectLst/>
              <a:latin typeface="Arial" panose="020B0604020202020204" pitchFamily="34" charset="0"/>
              <a:ea typeface="Times New Roman" panose="02020603050405020304" pitchFamily="18" charset="0"/>
              <a:cs typeface="Arial" panose="020B0604020202020204" pitchFamily="34" charset="0"/>
            </a:rPr>
            <a:t>ph</a:t>
          </a:r>
          <a:r>
            <a:rPr lang="vi-VN" sz="2200" b="1" kern="1200"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ổ biến</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a:t>
          </a:r>
          <a:r>
            <a:rPr lang="en-US" sz="2200" b="1" kern="1200" dirty="0" err="1">
              <a:solidFill>
                <a:srgbClr val="0000FF"/>
              </a:solidFill>
              <a:effectLst/>
              <a:latin typeface="Arial" panose="020B0604020202020204" pitchFamily="34" charset="0"/>
              <a:ea typeface="Times New Roman" panose="02020603050405020304" pitchFamily="18" charset="0"/>
              <a:cs typeface="Arial" panose="020B0604020202020204" pitchFamily="34" charset="0"/>
            </a:rPr>
            <a:t>th</a:t>
          </a:r>
          <a:r>
            <a:rPr lang="vi-VN" sz="2200" b="1" kern="1200"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ực hiện </a:t>
          </a:r>
          <a:r>
            <a:rPr lang="vi-VN" sz="2200"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dựa </a:t>
          </a:r>
          <a:r>
            <a:rPr lang="vi-VN" sz="22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t>
          </a:r>
          <a:r>
            <a:rPr lang="en-US" sz="2200" kern="1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ên</a:t>
          </a:r>
          <a:r>
            <a:rPr lang="en-US" sz="22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CĐR</a:t>
          </a:r>
          <a:r>
            <a:rPr lang="vi-VN" sz="2400" kern="1200" dirty="0"/>
            <a:t>.</a:t>
          </a:r>
          <a:endParaRPr lang="en-US" sz="2200" b="1" kern="1200" dirty="0">
            <a:solidFill>
              <a:prstClr val="black"/>
            </a:solidFill>
            <a:latin typeface="Arial" panose="020B0604020202020204" pitchFamily="34" charset="0"/>
            <a:ea typeface="+mn-ea"/>
            <a:cs typeface="+mn-cs"/>
          </a:endParaRPr>
        </a:p>
      </dsp:txBody>
      <dsp:txXfrm>
        <a:off x="3218673" y="4744253"/>
        <a:ext cx="4586732" cy="1360911"/>
      </dsp:txXfrm>
    </dsp:sp>
    <dsp:sp modelId="{6B09F1FE-B0F7-4F3C-97E9-933474F263DF}">
      <dsp:nvSpPr>
        <dsp:cNvPr id="0" name=""/>
        <dsp:cNvSpPr/>
      </dsp:nvSpPr>
      <dsp:spPr>
        <a:xfrm>
          <a:off x="0" y="2332651"/>
          <a:ext cx="3284739" cy="2831121"/>
        </a:xfrm>
        <a:prstGeom prst="ellipse">
          <a:avLst/>
        </a:prstGeom>
        <a:solidFill>
          <a:srgbClr val="FFFF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i="0" kern="1200" dirty="0">
              <a:solidFill>
                <a:srgbClr val="FF0000"/>
              </a:solidFill>
              <a:latin typeface="Times New Roman" panose="02020603050405020304" pitchFamily="18" charset="0"/>
              <a:cs typeface="Times New Roman" panose="02020603050405020304" pitchFamily="18" charset="0"/>
            </a:rPr>
            <a:t>14.4</a:t>
          </a:r>
          <a:r>
            <a:rPr lang="en-US" sz="2400" b="1" i="1" kern="1200" dirty="0"/>
            <a:t>. </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Vi</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ệc </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r</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soát</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quy</a:t>
          </a:r>
          <a:r>
            <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b="1" kern="12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trình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thi</a:t>
          </a:r>
          <a:r>
            <a:rPr lang="vi-VN"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ết kế, đ</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ánh</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giá</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rà</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soát</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CTDH </a:t>
          </a:r>
          <a:r>
            <a:rPr lang="vi-VN"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được thực hiện</a:t>
          </a:r>
          <a:endParaRPr lang="en-US" sz="2200" b="1" kern="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dsp:txBody>
      <dsp:txXfrm>
        <a:off x="481039" y="2747259"/>
        <a:ext cx="2322661" cy="200190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E0AFC5B-9986-D423-ACF7-AFD7C829D7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AF7AC0B-CD08-FF00-963B-A31BB86CBF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413434-5366-4F32-965A-1756D24C4D87}" type="datetimeFigureOut">
              <a:rPr lang="en-US" smtClean="0"/>
              <a:t>18/8/2023</a:t>
            </a:fld>
            <a:endParaRPr lang="en-US"/>
          </a:p>
        </p:txBody>
      </p:sp>
      <p:sp>
        <p:nvSpPr>
          <p:cNvPr id="4" name="Footer Placeholder 3">
            <a:extLst>
              <a:ext uri="{FF2B5EF4-FFF2-40B4-BE49-F238E27FC236}">
                <a16:creationId xmlns:a16="http://schemas.microsoft.com/office/drawing/2014/main" xmlns="" id="{8900C728-169F-D724-B72F-EF6613908A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4B7AC7EC-D4B1-7A76-7465-9E0BA2A273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8A2314-31E5-47F5-A820-E4C5E9E56A76}" type="slidenum">
              <a:rPr lang="en-US" smtClean="0"/>
              <a:t>‹#›</a:t>
            </a:fld>
            <a:endParaRPr lang="en-US"/>
          </a:p>
        </p:txBody>
      </p:sp>
    </p:spTree>
    <p:extLst>
      <p:ext uri="{BB962C8B-B14F-4D97-AF65-F5344CB8AC3E}">
        <p14:creationId xmlns:p14="http://schemas.microsoft.com/office/powerpoint/2010/main" val="37215770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14FBA-4C38-4640-9CEA-BD7F331483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15F5960-9835-4CCB-B114-950E1AAA4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AD9F827-1343-46BE-BF96-72906E21D8F3}"/>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20CD15F-5841-41E7-8169-3AA17DFDC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ED5F75-9B26-41DE-ACA2-349360348E39}"/>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408318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CB432A-EAB9-4D6C-810F-AE51D13968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D80584-FB25-4E1F-9946-D12359762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C2C725-04A4-406A-9681-CDE201F2481E}"/>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B170DE-D506-476E-BB48-F2808B895E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DA98181-D9DC-44EC-8B15-56AD3A2D7E2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93167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3662E69-60F3-43F0-BFEB-278EB49546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B4D7BB0-4325-45FD-A745-89070B595D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1B5230-5649-4935-B79C-409438AA4284}"/>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B131863E-3105-45B3-B9C5-B16E3EDA1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35DB6F4-F717-40A7-AEED-E6E8616FE2AA}"/>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24030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F345A9-1B0A-4757-8812-A6CD2C7F1E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CAD89AC-898C-47D7-B723-B1B4A12014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2EEF26-061D-438A-91DD-982D1B289E09}"/>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76F29F-68CC-4A37-BC5C-D0085A5EA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1DCE4C2-C3A4-44B1-ADE2-74799961F37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9599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FDB901-98F8-4C7F-B04E-5FEA490921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39109B8-5604-45D4-8C39-A0058719A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447CF98-61E2-48B7-AEE0-ED9EAB248001}"/>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4521BF7-C2BA-4562-88E5-04B7675F8E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AE64F3-DEF0-4420-9133-5B4A4F8F3F37}"/>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89798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73A3C4-A6DC-4637-BB7A-337C937F61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AB6122E-0E3E-4DB4-BBBB-417E65E7C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6F2DF35-BFD4-49DD-A50C-23966662A4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FD86D3E-0F85-4C69-935C-2904D891150A}"/>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92419B32-1072-4842-8066-AA798AD72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2F07A4-EC4D-466F-8239-4823823DDE6D}"/>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9842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A9E0F-C47E-4C45-B4F3-8345ABB948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9AD4D1C-9E5F-40F7-A46B-D86435233F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CB25ECA-CF02-4585-853B-7C8DFC024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62216E3-3D59-4EF6-B7DA-8FA871BC17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559CE1E-A5BA-4543-BE92-D2D0CEED41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2F81FA3-4440-4BDB-AC26-3A1AE49DFF20}"/>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8" name="Footer Placeholder 7">
            <a:extLst>
              <a:ext uri="{FF2B5EF4-FFF2-40B4-BE49-F238E27FC236}">
                <a16:creationId xmlns:a16="http://schemas.microsoft.com/office/drawing/2014/main" xmlns="" id="{404E8E83-F6BB-4017-9BA2-8CEA76537A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91E1405-5E06-4221-8D9D-1303645EAE9F}"/>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41281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DB327-276A-4096-A175-0F6EBEBCFE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6056A07-7F85-4F39-BFB6-F7204E47044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4" name="Footer Placeholder 3">
            <a:extLst>
              <a:ext uri="{FF2B5EF4-FFF2-40B4-BE49-F238E27FC236}">
                <a16:creationId xmlns:a16="http://schemas.microsoft.com/office/drawing/2014/main" xmlns="" id="{93406084-CB1A-4C11-9EC2-A91DDED7A3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83C574E-0536-446B-A3A6-790060377772}"/>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160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060685-15E4-4ECA-80A9-22E3D07CFB8B}"/>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3" name="Footer Placeholder 2">
            <a:extLst>
              <a:ext uri="{FF2B5EF4-FFF2-40B4-BE49-F238E27FC236}">
                <a16:creationId xmlns:a16="http://schemas.microsoft.com/office/drawing/2014/main" xmlns="" id="{99048F49-9C48-47D3-83CD-4DBD80A1C8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EB4A699-923B-44AF-A2C8-6C5622039CA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02195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ED9E17-F884-4CC4-9FC7-849C9BBD7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8198E59-4C8E-4A90-A297-A9FC64AFB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943A849-CC30-481F-9126-DCDAFB900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288B03-FAC5-468A-B689-930924B4F2A6}"/>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52B29CDF-12BD-4A15-857F-A68B566D5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31177C-D7FE-4A4E-8008-D4781E860EFB}"/>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16167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D5890-59BD-4392-A1A0-3EC506F6D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846A370-176C-4766-BB51-FA9BC49A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87094E9-A926-4248-BE41-D14277958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BE7B038-7C7B-437D-B7F7-6FE338D4DCA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FA554E5A-8801-43DD-83F6-EB1324AEB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D6DCF1-3A6A-4D70-A959-089BF579530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65937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439CB85-7727-419D-8C09-4F6250894D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D91F24F-D82A-423D-8F6D-DB5858273C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3E1430-3D87-402C-AD03-DCE7CF004D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7A7628AF-16B6-461A-9E51-81CCB68444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255DD16-B25A-4B52-AB41-4C23B9343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D8390-8382-480F-AA63-547275539A41}" type="slidenum">
              <a:rPr lang="en-US" smtClean="0"/>
              <a:t>‹#›</a:t>
            </a:fld>
            <a:endParaRPr lang="en-US"/>
          </a:p>
        </p:txBody>
      </p:sp>
    </p:spTree>
    <p:extLst>
      <p:ext uri="{BB962C8B-B14F-4D97-AF65-F5344CB8AC3E}">
        <p14:creationId xmlns:p14="http://schemas.microsoft.com/office/powerpoint/2010/main" val="202911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0440B-79F4-4103-902E-A1C52775EFCB}"/>
              </a:ext>
            </a:extLst>
          </p:cNvPr>
          <p:cNvSpPr>
            <a:spLocks noGrp="1"/>
          </p:cNvSpPr>
          <p:nvPr>
            <p:ph type="ctrTitle"/>
          </p:nvPr>
        </p:nvSpPr>
        <p:spPr>
          <a:xfrm>
            <a:off x="1523999" y="434294"/>
            <a:ext cx="9308841" cy="2547257"/>
          </a:xfrm>
          <a:solidFill>
            <a:schemeClr val="accent4">
              <a:lumMod val="20000"/>
              <a:lumOff val="80000"/>
            </a:schemeClr>
          </a:solidFill>
        </p:spPr>
        <p:txBody>
          <a:bodyPr>
            <a:normAutofit fontScale="90000"/>
          </a:bodyPr>
          <a:lstStyle/>
          <a:p>
            <a:r>
              <a:rPr lang="en-US" b="1" dirty="0">
                <a:solidFill>
                  <a:srgbClr val="0000FF"/>
                </a:solidFill>
                <a:latin typeface="+mn-lt"/>
              </a:rPr>
              <a:t>TIÊU CHÍ , MỐC CHUẨN, MC LƯU Ý ĐỐI VỚI BC TĐG</a:t>
            </a:r>
            <a:r>
              <a:rPr lang="en-US" b="1" dirty="0">
                <a:solidFill>
                  <a:srgbClr val="0000FF"/>
                </a:solidFill>
              </a:rPr>
              <a:t> </a:t>
            </a:r>
            <a:br>
              <a:rPr lang="en-US" b="1" dirty="0">
                <a:solidFill>
                  <a:srgbClr val="0000FF"/>
                </a:solidFill>
              </a:rPr>
            </a:br>
            <a:r>
              <a:rPr lang="en-US" b="1" dirty="0">
                <a:solidFill>
                  <a:srgbClr val="0000FF"/>
                </a:solidFill>
                <a:latin typeface="+mn-lt"/>
              </a:rPr>
              <a:t>TIÊU CHUẨN 14</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C59A34E8-0EF0-4A93-AE26-B7AAA988CAD1}"/>
              </a:ext>
            </a:extLst>
          </p:cNvPr>
          <p:cNvSpPr>
            <a:spLocks noGrp="1"/>
          </p:cNvSpPr>
          <p:nvPr>
            <p:ph type="subTitle" idx="1"/>
          </p:nvPr>
        </p:nvSpPr>
        <p:spPr>
          <a:xfrm>
            <a:off x="1757265" y="3429000"/>
            <a:ext cx="9144000" cy="2547257"/>
          </a:xfrm>
        </p:spPr>
        <p:txBody>
          <a:bodyPr>
            <a:normAutofit fontScale="92500" lnSpcReduction="10000"/>
          </a:bodyPr>
          <a:lstStyle/>
          <a:p>
            <a:endParaRPr lang="en-US" dirty="0"/>
          </a:p>
          <a:p>
            <a:r>
              <a:rPr lang="en-US" sz="4600" b="1" dirty="0" err="1"/>
              <a:t>Báo</a:t>
            </a:r>
            <a:r>
              <a:rPr lang="en-US" sz="4600" b="1" dirty="0"/>
              <a:t> </a:t>
            </a:r>
            <a:r>
              <a:rPr lang="en-US" sz="4600" b="1" dirty="0" err="1"/>
              <a:t>cáo</a:t>
            </a:r>
            <a:r>
              <a:rPr lang="en-US" sz="4600" b="1" dirty="0"/>
              <a:t>: PGS.TS. Lê </a:t>
            </a:r>
            <a:r>
              <a:rPr lang="en-US" sz="4600" b="1" dirty="0" err="1"/>
              <a:t>Thị</a:t>
            </a:r>
            <a:r>
              <a:rPr lang="en-US" sz="4600" b="1" dirty="0"/>
              <a:t> </a:t>
            </a:r>
            <a:r>
              <a:rPr lang="en-US" sz="4600" b="1" dirty="0" err="1"/>
              <a:t>Tuyết</a:t>
            </a:r>
            <a:r>
              <a:rPr lang="en-US" sz="4600" b="1" dirty="0"/>
              <a:t> </a:t>
            </a:r>
          </a:p>
          <a:p>
            <a:endParaRPr lang="en-US" dirty="0"/>
          </a:p>
          <a:p>
            <a:endParaRPr lang="en-US" dirty="0"/>
          </a:p>
          <a:p>
            <a:r>
              <a:rPr lang="en-US" sz="4000" b="1" dirty="0" err="1">
                <a:latin typeface="Times New Roman" panose="02020603050405020304" pitchFamily="18" charset="0"/>
                <a:cs typeface="Times New Roman" panose="02020603050405020304" pitchFamily="18" charset="0"/>
              </a:rPr>
              <a:t>Hà</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Nội</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ngày</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tháng</a:t>
            </a:r>
            <a:r>
              <a:rPr lang="en-US" sz="4000" b="1" dirty="0">
                <a:latin typeface="Times New Roman" panose="02020603050405020304" pitchFamily="18" charset="0"/>
                <a:cs typeface="Times New Roman" panose="02020603050405020304" pitchFamily="18" charset="0"/>
              </a:rPr>
              <a:t> 9 </a:t>
            </a:r>
            <a:r>
              <a:rPr lang="en-US" sz="4000" b="1" dirty="0" err="1">
                <a:latin typeface="Times New Roman" panose="02020603050405020304" pitchFamily="18" charset="0"/>
                <a:cs typeface="Times New Roman" panose="02020603050405020304" pitchFamily="18" charset="0"/>
              </a:rPr>
              <a:t>năm</a:t>
            </a:r>
            <a:r>
              <a:rPr lang="en-US" sz="4000" b="1" dirty="0">
                <a:latin typeface="Times New Roman" panose="02020603050405020304" pitchFamily="18" charset="0"/>
                <a:cs typeface="Times New Roman" panose="02020603050405020304" pitchFamily="18" charset="0"/>
              </a:rPr>
              <a:t> 2022 </a:t>
            </a:r>
          </a:p>
        </p:txBody>
      </p:sp>
    </p:spTree>
    <p:extLst>
      <p:ext uri="{BB962C8B-B14F-4D97-AF65-F5344CB8AC3E}">
        <p14:creationId xmlns:p14="http://schemas.microsoft.com/office/powerpoint/2010/main" val="4053919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74696" y="184173"/>
            <a:ext cx="11952412" cy="1280734"/>
          </a:xfrm>
          <a:solidFill>
            <a:schemeClr val="accent6">
              <a:lumMod val="20000"/>
              <a:lumOff val="80000"/>
            </a:schemeClr>
          </a:solidFill>
        </p:spPr>
        <p:txBody>
          <a:bodyPr>
            <a:normAutofit fontScale="90000"/>
          </a:bodyPr>
          <a:lstStyle/>
          <a:p>
            <a:pPr lvl="0"/>
            <a:r>
              <a:rPr lang="en-US" sz="4000" b="1" dirty="0">
                <a:solidFill>
                  <a:srgbClr val="FF0000"/>
                </a:solidFill>
                <a:latin typeface="Times New Roman" panose="02020603050405020304" pitchFamily="18" charset="0"/>
                <a:cs typeface="Times New Roman" panose="02020603050405020304" pitchFamily="18" charset="0"/>
              </a:rPr>
              <a:t>14</a:t>
            </a:r>
            <a:r>
              <a:rPr lang="vi-VN" sz="4000" b="1" dirty="0">
                <a:solidFill>
                  <a:srgbClr val="FF0000"/>
                </a:solidFill>
                <a:cs typeface="Times New Roman" panose="02020603050405020304" pitchFamily="18" charset="0"/>
              </a:rPr>
              <a:t>.</a:t>
            </a:r>
            <a:r>
              <a:rPr lang="en-US" sz="4000" b="1" dirty="0">
                <a:solidFill>
                  <a:srgbClr val="FF0000"/>
                </a:solidFill>
                <a:latin typeface="Times New Roman" panose="02020603050405020304" pitchFamily="18" charset="0"/>
                <a:cs typeface="Times New Roman" panose="02020603050405020304" pitchFamily="18" charset="0"/>
              </a:rPr>
              <a:t>3</a:t>
            </a:r>
            <a:r>
              <a:rPr lang="vi-VN" sz="3600" b="1" i="1" dirty="0">
                <a:solidFill>
                  <a:srgbClr val="FF0000"/>
                </a:solidFill>
              </a:rPr>
              <a:t>. </a:t>
            </a:r>
            <a:r>
              <a:rPr lang="en-US" sz="3600" b="1" dirty="0" err="1">
                <a:solidFill>
                  <a:srgbClr val="FF0000"/>
                </a:solidFill>
                <a:latin typeface="Arial" panose="020B0604020202020204" pitchFamily="34" charset="0"/>
                <a:ea typeface="Times New Roman" panose="02020603050405020304" pitchFamily="18" charset="0"/>
                <a:cs typeface="Arial" panose="020B0604020202020204" pitchFamily="34" charset="0"/>
              </a:rPr>
              <a:t>Các</a:t>
            </a:r>
            <a:r>
              <a:rPr lang="en-US"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 đ</a:t>
            </a:r>
            <a:r>
              <a:rPr lang="vi-VN"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ề cương </a:t>
            </a:r>
            <a:r>
              <a:rPr lang="en-US"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MH</a:t>
            </a:r>
            <a:r>
              <a:rPr lang="vi-VN"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r>
              <a:rPr lang="en-US"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HP</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vi-VN"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kế hoạch giảng dạy </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của </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CTĐT </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v</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à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các</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MH</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HP </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được </a:t>
            </a:r>
            <a:r>
              <a:rPr lang="vi-VN"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văn bản h</a:t>
            </a:r>
            <a:r>
              <a:rPr lang="en-US" sz="3600" b="1" dirty="0" err="1">
                <a:solidFill>
                  <a:srgbClr val="FF0000"/>
                </a:solidFill>
                <a:latin typeface="Arial" panose="020B0604020202020204" pitchFamily="34" charset="0"/>
                <a:ea typeface="Times New Roman" panose="02020603050405020304" pitchFamily="18" charset="0"/>
                <a:cs typeface="Arial" panose="020B0604020202020204" pitchFamily="34" charset="0"/>
              </a:rPr>
              <a:t>óa</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FF"/>
                </a:solidFill>
                <a:latin typeface="Arial" panose="020B0604020202020204" pitchFamily="34" charset="0"/>
                <a:ea typeface="Times New Roman" panose="02020603050405020304" pitchFamily="18" charset="0"/>
                <a:cs typeface="Arial" panose="020B0604020202020204" pitchFamily="34" charset="0"/>
              </a:rPr>
              <a:t>ph</a:t>
            </a:r>
            <a:r>
              <a:rPr lang="vi-VN" sz="3600" dirty="0">
                <a:solidFill>
                  <a:srgbClr val="0000FF"/>
                </a:solidFill>
                <a:latin typeface="Arial" panose="020B0604020202020204" pitchFamily="34" charset="0"/>
                <a:ea typeface="Times New Roman" panose="02020603050405020304" pitchFamily="18" charset="0"/>
                <a:cs typeface="Arial" panose="020B0604020202020204" pitchFamily="34" charset="0"/>
              </a:rPr>
              <a:t>ổ biến </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v</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à </a:t>
            </a:r>
            <a:r>
              <a:rPr lang="en-US" sz="3600" dirty="0" err="1">
                <a:solidFill>
                  <a:srgbClr val="0000FF"/>
                </a:solidFill>
                <a:latin typeface="Arial" panose="020B0604020202020204" pitchFamily="34" charset="0"/>
                <a:ea typeface="Times New Roman" panose="02020603050405020304" pitchFamily="18" charset="0"/>
                <a:cs typeface="Arial" panose="020B0604020202020204" pitchFamily="34" charset="0"/>
              </a:rPr>
              <a:t>th</a:t>
            </a:r>
            <a:r>
              <a:rPr lang="vi-VN" sz="3600" dirty="0">
                <a:solidFill>
                  <a:srgbClr val="0000FF"/>
                </a:solidFill>
                <a:latin typeface="Arial" panose="020B0604020202020204" pitchFamily="34" charset="0"/>
                <a:ea typeface="Times New Roman" panose="02020603050405020304" pitchFamily="18" charset="0"/>
                <a:cs typeface="Arial" panose="020B0604020202020204" pitchFamily="34" charset="0"/>
              </a:rPr>
              <a:t>ực hiện </a:t>
            </a:r>
            <a:r>
              <a:rPr lang="vi-VN" sz="3600" dirty="0">
                <a:latin typeface="Arial" panose="020B0604020202020204" pitchFamily="34" charset="0"/>
                <a:ea typeface="Times New Roman" panose="02020603050405020304" pitchFamily="18" charset="0"/>
                <a:cs typeface="Arial" panose="020B0604020202020204" pitchFamily="34" charset="0"/>
              </a:rPr>
              <a:t>dựa tr</a:t>
            </a:r>
            <a:r>
              <a:rPr lang="en-US" sz="3600" dirty="0" err="1">
                <a:latin typeface="Arial" panose="020B0604020202020204" pitchFamily="34" charset="0"/>
                <a:ea typeface="Times New Roman" panose="02020603050405020304" pitchFamily="18" charset="0"/>
                <a:cs typeface="Arial" panose="020B0604020202020204" pitchFamily="34" charset="0"/>
              </a:rPr>
              <a:t>ên</a:t>
            </a:r>
            <a:r>
              <a:rPr lang="en-US" sz="3600" dirty="0">
                <a:latin typeface="Arial" panose="020B0604020202020204" pitchFamily="34" charset="0"/>
                <a:ea typeface="Times New Roman" panose="02020603050405020304" pitchFamily="18" charset="0"/>
                <a:cs typeface="Arial" panose="020B0604020202020204" pitchFamily="34" charset="0"/>
              </a:rPr>
              <a:t> </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CĐR</a:t>
            </a:r>
            <a:r>
              <a:rPr lang="vi-VN" sz="3600" dirty="0"/>
              <a:t>.</a:t>
            </a:r>
            <a:endParaRPr lang="en-US" sz="3600" b="1" dirty="0">
              <a:solidFill>
                <a:prstClr val="black"/>
              </a:solidFill>
              <a:latin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250150211"/>
              </p:ext>
            </p:extLst>
          </p:nvPr>
        </p:nvGraphicFramePr>
        <p:xfrm>
          <a:off x="307910" y="1749905"/>
          <a:ext cx="11719198" cy="5151120"/>
        </p:xfrm>
        <a:graphic>
          <a:graphicData uri="http://schemas.openxmlformats.org/drawingml/2006/table">
            <a:tbl>
              <a:tblPr firstRow="1" bandRow="1">
                <a:tableStyleId>{5C22544A-7EE6-4342-B048-85BDC9FD1C3A}</a:tableStyleId>
              </a:tblPr>
              <a:tblGrid>
                <a:gridCol w="4217437">
                  <a:extLst>
                    <a:ext uri="{9D8B030D-6E8A-4147-A177-3AD203B41FA5}">
                      <a16:colId xmlns:a16="http://schemas.microsoft.com/office/drawing/2014/main" xmlns="" val="1338212068"/>
                    </a:ext>
                  </a:extLst>
                </a:gridCol>
                <a:gridCol w="3965510">
                  <a:extLst>
                    <a:ext uri="{9D8B030D-6E8A-4147-A177-3AD203B41FA5}">
                      <a16:colId xmlns:a16="http://schemas.microsoft.com/office/drawing/2014/main" xmlns="" val="4227679062"/>
                    </a:ext>
                  </a:extLst>
                </a:gridCol>
                <a:gridCol w="3536251">
                  <a:extLst>
                    <a:ext uri="{9D8B030D-6E8A-4147-A177-3AD203B41FA5}">
                      <a16:colId xmlns:a16="http://schemas.microsoft.com/office/drawing/2014/main" xmlns="" val="23416331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r>
                        <a:rPr lang="en-US" sz="3200" dirty="0" err="1">
                          <a:solidFill>
                            <a:schemeClr val="tx1"/>
                          </a:solidFill>
                        </a:rPr>
                        <a:t>Mốc</a:t>
                      </a:r>
                      <a:r>
                        <a:rPr lang="en-US" sz="3200" dirty="0">
                          <a:solidFill>
                            <a:schemeClr val="tx1"/>
                          </a:solidFill>
                        </a:rPr>
                        <a:t> </a:t>
                      </a:r>
                      <a:r>
                        <a:rPr lang="en-US" sz="3200" dirty="0" err="1">
                          <a:solidFill>
                            <a:schemeClr val="tx1"/>
                          </a:solidFill>
                        </a:rPr>
                        <a:t>chuẩn</a:t>
                      </a:r>
                      <a:endParaRPr lang="en-US" sz="3200" dirty="0">
                        <a:solidFill>
                          <a:schemeClr val="tx1"/>
                        </a:solidFill>
                      </a:endParaRPr>
                    </a:p>
                  </a:txBody>
                  <a:tcPr>
                    <a:solidFill>
                      <a:schemeClr val="bg1"/>
                    </a:solidFill>
                  </a:tcPr>
                </a:tc>
                <a:tc>
                  <a:txBody>
                    <a:bodyPr/>
                    <a:lstStyle/>
                    <a:p>
                      <a:r>
                        <a:rPr lang="en-US" sz="3200" dirty="0">
                          <a:solidFill>
                            <a:schemeClr val="tx1"/>
                          </a:solidFill>
                        </a:rPr>
                        <a:t>Minh </a:t>
                      </a:r>
                      <a:r>
                        <a:rPr lang="en-US" sz="3200" dirty="0" err="1">
                          <a:solidFill>
                            <a:schemeClr val="tx1"/>
                          </a:solidFill>
                        </a:rPr>
                        <a:t>chứng</a:t>
                      </a:r>
                      <a:endParaRPr lang="en-US" sz="32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164043">
                <a:tc>
                  <a:txBody>
                    <a:bodyPr/>
                    <a:lstStyle/>
                    <a:p>
                      <a:pPr marL="0" lvl="0" indent="0" algn="just" defTabSz="914400" rtl="0" eaLnBrk="1" latinLnBrk="0" hangingPunct="1">
                        <a:lnSpc>
                          <a:spcPts val="2880"/>
                        </a:lnSpc>
                        <a:spcBef>
                          <a:spcPts val="600"/>
                        </a:spcBef>
                        <a:spcAft>
                          <a:spcPts val="600"/>
                        </a:spcAft>
                        <a:buFontTx/>
                        <a:buNone/>
                        <a:tabLst>
                          <a:tab pos="207645" algn="l"/>
                          <a:tab pos="381000" algn="l"/>
                        </a:tabLst>
                      </a:pPr>
                      <a:r>
                        <a:rPr lang="en-US" sz="1300" dirty="0">
                          <a:effectLst/>
                          <a:latin typeface="Times New Roman" panose="02020603050405020304" pitchFamily="18" charset="0"/>
                          <a:ea typeface="Arial" panose="020B0604020202020204" pitchFamily="34" charset="0"/>
                        </a:rPr>
                        <a:t>1</a:t>
                      </a:r>
                      <a:r>
                        <a:rPr lang="en-US"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Các</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đề</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cương</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US" sz="2400" dirty="0">
                          <a:effectLst/>
                          <a:latin typeface="Times New Roman" panose="02020603050405020304" pitchFamily="18" charset="0"/>
                          <a:ea typeface="Arial" panose="020B0604020202020204" pitchFamily="34" charset="0"/>
                        </a:rPr>
                        <a:t>MH</a:t>
                      </a:r>
                      <a:r>
                        <a:rPr lang="vi-VN" sz="2400"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HP</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kế</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hoạch</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giảng</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dạy</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của</a:t>
                      </a:r>
                      <a:r>
                        <a:rPr lang="en-GB" sz="2400" kern="1200" dirty="0">
                          <a:solidFill>
                            <a:schemeClr val="dk1"/>
                          </a:solidFill>
                          <a:effectLst/>
                          <a:latin typeface="Times New Roman" panose="02020603050405020304" pitchFamily="18" charset="0"/>
                          <a:ea typeface="Arial" panose="020B0604020202020204" pitchFamily="34" charset="0"/>
                          <a:cs typeface="+mn-cs"/>
                        </a:rPr>
                        <a:t> CTĐT </a:t>
                      </a:r>
                      <a:r>
                        <a:rPr lang="en-GB" sz="2400" kern="1200" dirty="0" err="1">
                          <a:solidFill>
                            <a:schemeClr val="dk1"/>
                          </a:solidFill>
                          <a:effectLst/>
                          <a:latin typeface="Times New Roman" panose="02020603050405020304" pitchFamily="18" charset="0"/>
                          <a:ea typeface="Arial" panose="020B0604020202020204" pitchFamily="34" charset="0"/>
                          <a:cs typeface="+mn-cs"/>
                        </a:rPr>
                        <a:t>và</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các</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US" sz="2400" dirty="0">
                          <a:effectLst/>
                          <a:latin typeface="Times New Roman" panose="02020603050405020304" pitchFamily="18" charset="0"/>
                          <a:ea typeface="Arial" panose="020B0604020202020204" pitchFamily="34" charset="0"/>
                        </a:rPr>
                        <a:t>MH</a:t>
                      </a:r>
                      <a:r>
                        <a:rPr lang="vi-VN" sz="2400"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HP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dựa</a:t>
                      </a:r>
                      <a:r>
                        <a:rPr lang="en-GB" sz="2400" b="1" kern="1200" dirty="0">
                          <a:solidFill>
                            <a:srgbClr val="0000FF"/>
                          </a:solidFill>
                          <a:effectLst/>
                          <a:latin typeface="Times New Roman" panose="02020603050405020304" pitchFamily="18" charset="0"/>
                          <a:ea typeface="Arial" panose="020B0604020202020204" pitchFamily="34" charset="0"/>
                          <a:cs typeface="+mn-cs"/>
                        </a:rPr>
                        <a:t>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trên</a:t>
                      </a:r>
                      <a:r>
                        <a:rPr lang="en-GB" sz="2400" b="1" kern="1200" dirty="0">
                          <a:solidFill>
                            <a:srgbClr val="0000FF"/>
                          </a:solidFill>
                          <a:effectLst/>
                          <a:latin typeface="Times New Roman" panose="02020603050405020304" pitchFamily="18" charset="0"/>
                          <a:ea typeface="Arial" panose="020B0604020202020204" pitchFamily="34" charset="0"/>
                          <a:cs typeface="+mn-cs"/>
                        </a:rPr>
                        <a:t> CĐR </a:t>
                      </a:r>
                      <a:r>
                        <a:rPr lang="en-GB" sz="2400" kern="1200" dirty="0" err="1">
                          <a:solidFill>
                            <a:schemeClr val="dk1"/>
                          </a:solidFill>
                          <a:effectLst/>
                          <a:latin typeface="Times New Roman" panose="02020603050405020304" pitchFamily="18" charset="0"/>
                          <a:ea typeface="Arial" panose="020B0604020202020204" pitchFamily="34" charset="0"/>
                          <a:cs typeface="+mn-cs"/>
                        </a:rPr>
                        <a:t>được</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văn</a:t>
                      </a:r>
                      <a:r>
                        <a:rPr lang="en-GB" sz="2400" b="1" kern="1200" dirty="0">
                          <a:solidFill>
                            <a:srgbClr val="0000FF"/>
                          </a:solidFill>
                          <a:effectLst/>
                          <a:latin typeface="Times New Roman" panose="02020603050405020304" pitchFamily="18" charset="0"/>
                          <a:ea typeface="Arial" panose="020B0604020202020204" pitchFamily="34" charset="0"/>
                          <a:cs typeface="+mn-cs"/>
                        </a:rPr>
                        <a:t>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bản</a:t>
                      </a:r>
                      <a:r>
                        <a:rPr lang="en-GB" sz="2400" b="1" kern="1200" dirty="0">
                          <a:solidFill>
                            <a:srgbClr val="0000FF"/>
                          </a:solidFill>
                          <a:effectLst/>
                          <a:latin typeface="Times New Roman" panose="02020603050405020304" pitchFamily="18" charset="0"/>
                          <a:ea typeface="Arial" panose="020B0604020202020204" pitchFamily="34" charset="0"/>
                          <a:cs typeface="+mn-cs"/>
                        </a:rPr>
                        <a:t>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hóa</a:t>
                      </a:r>
                      <a:r>
                        <a:rPr lang="en-GB" sz="2400" kern="1200" dirty="0">
                          <a:solidFill>
                            <a:schemeClr val="dk1"/>
                          </a:solidFill>
                          <a:effectLst/>
                          <a:latin typeface="Times New Roman" panose="02020603050405020304" pitchFamily="18" charset="0"/>
                          <a:ea typeface="Arial" panose="020B0604020202020204" pitchFamily="34" charset="0"/>
                          <a:cs typeface="+mn-cs"/>
                        </a:rPr>
                        <a:t>.</a:t>
                      </a:r>
                      <a:endParaRPr lang="en-US" sz="2400" kern="1200" dirty="0">
                        <a:solidFill>
                          <a:schemeClr val="dk1"/>
                        </a:solidFill>
                        <a:effectLst/>
                        <a:latin typeface="Times New Roman" panose="02020603050405020304" pitchFamily="18" charset="0"/>
                        <a:ea typeface="Arial" panose="020B0604020202020204" pitchFamily="34" charset="0"/>
                        <a:cs typeface="+mn-cs"/>
                      </a:endParaRPr>
                    </a:p>
                    <a:p>
                      <a:pPr marL="0" lvl="0" indent="0" algn="just" defTabSz="914400" rtl="0" eaLnBrk="1" latinLnBrk="0" hangingPunct="1">
                        <a:lnSpc>
                          <a:spcPts val="2880"/>
                        </a:lnSpc>
                        <a:spcBef>
                          <a:spcPts val="600"/>
                        </a:spcBef>
                        <a:spcAft>
                          <a:spcPts val="600"/>
                        </a:spcAft>
                        <a:buFontTx/>
                        <a:buNone/>
                        <a:tabLst>
                          <a:tab pos="207645" algn="l"/>
                          <a:tab pos="381000" algn="l"/>
                        </a:tabLst>
                      </a:pPr>
                      <a:r>
                        <a:rPr lang="en-GB" sz="2400" kern="1200" dirty="0">
                          <a:solidFill>
                            <a:schemeClr val="dk1"/>
                          </a:solidFill>
                          <a:effectLst/>
                          <a:latin typeface="Times New Roman" panose="02020603050405020304" pitchFamily="18" charset="0"/>
                          <a:ea typeface="Arial" panose="020B0604020202020204" pitchFamily="34" charset="0"/>
                          <a:cs typeface="+mn-cs"/>
                        </a:rPr>
                        <a:t>2. </a:t>
                      </a:r>
                      <a:r>
                        <a:rPr lang="en-GB" sz="2400" kern="1200" dirty="0" err="1">
                          <a:solidFill>
                            <a:schemeClr val="dk1"/>
                          </a:solidFill>
                          <a:effectLst/>
                          <a:latin typeface="Times New Roman" panose="02020603050405020304" pitchFamily="18" charset="0"/>
                          <a:ea typeface="Arial" panose="020B0604020202020204" pitchFamily="34" charset="0"/>
                          <a:cs typeface="+mn-cs"/>
                        </a:rPr>
                        <a:t>Các</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đề</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cương</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US" sz="2400" dirty="0">
                          <a:effectLst/>
                          <a:latin typeface="Times New Roman" panose="02020603050405020304" pitchFamily="18" charset="0"/>
                          <a:ea typeface="Arial" panose="020B0604020202020204" pitchFamily="34" charset="0"/>
                        </a:rPr>
                        <a:t>MH</a:t>
                      </a:r>
                      <a:r>
                        <a:rPr lang="vi-VN" sz="2400"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HP</a:t>
                      </a:r>
                      <a:r>
                        <a:rPr lang="en-GB" sz="2400" kern="1200" dirty="0">
                          <a:solidFill>
                            <a:schemeClr val="dk1"/>
                          </a:solidFill>
                          <a:effectLst/>
                          <a:latin typeface="Times New Roman" panose="02020603050405020304" pitchFamily="18" charset="0"/>
                          <a:ea typeface="Arial" panose="020B0604020202020204" pitchFamily="34" charset="0"/>
                          <a:cs typeface="+mn-cs"/>
                        </a:rPr>
                        <a:t>, KHGD </a:t>
                      </a:r>
                      <a:r>
                        <a:rPr lang="en-GB" sz="2400" kern="1200" dirty="0" err="1">
                          <a:solidFill>
                            <a:schemeClr val="dk1"/>
                          </a:solidFill>
                          <a:effectLst/>
                          <a:latin typeface="Times New Roman" panose="02020603050405020304" pitchFamily="18" charset="0"/>
                          <a:ea typeface="Arial" panose="020B0604020202020204" pitchFamily="34" charset="0"/>
                          <a:cs typeface="+mn-cs"/>
                        </a:rPr>
                        <a:t>của</a:t>
                      </a:r>
                      <a:r>
                        <a:rPr lang="en-GB" sz="2400" kern="1200" dirty="0">
                          <a:solidFill>
                            <a:schemeClr val="dk1"/>
                          </a:solidFill>
                          <a:effectLst/>
                          <a:latin typeface="Times New Roman" panose="02020603050405020304" pitchFamily="18" charset="0"/>
                          <a:ea typeface="Arial" panose="020B0604020202020204" pitchFamily="34" charset="0"/>
                          <a:cs typeface="+mn-cs"/>
                        </a:rPr>
                        <a:t> CTĐT </a:t>
                      </a:r>
                      <a:r>
                        <a:rPr lang="en-GB" sz="2400" kern="1200" dirty="0" err="1">
                          <a:solidFill>
                            <a:schemeClr val="dk1"/>
                          </a:solidFill>
                          <a:effectLst/>
                          <a:latin typeface="Times New Roman" panose="02020603050405020304" pitchFamily="18" charset="0"/>
                          <a:ea typeface="Arial" panose="020B0604020202020204" pitchFamily="34" charset="0"/>
                          <a:cs typeface="+mn-cs"/>
                        </a:rPr>
                        <a:t>và</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các</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US" sz="2400" dirty="0">
                          <a:effectLst/>
                          <a:latin typeface="Times New Roman" panose="02020603050405020304" pitchFamily="18" charset="0"/>
                          <a:ea typeface="Arial" panose="020B0604020202020204" pitchFamily="34" charset="0"/>
                        </a:rPr>
                        <a:t>MH</a:t>
                      </a:r>
                      <a:r>
                        <a:rPr lang="vi-VN" sz="2400"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HP</a:t>
                      </a:r>
                      <a:r>
                        <a:rPr lang="en-GB" sz="2400" b="1" kern="1200" dirty="0" err="1">
                          <a:solidFill>
                            <a:srgbClr val="0000FF"/>
                          </a:solidFill>
                          <a:effectLst/>
                          <a:latin typeface="Times New Roman" panose="02020603050405020304" pitchFamily="18" charset="0"/>
                          <a:ea typeface="Arial" panose="020B0604020202020204" pitchFamily="34" charset="0"/>
                          <a:cs typeface="+mn-cs"/>
                        </a:rPr>
                        <a:t>được</a:t>
                      </a:r>
                      <a:r>
                        <a:rPr lang="en-GB" sz="2400" b="1" kern="1200" dirty="0">
                          <a:solidFill>
                            <a:srgbClr val="0000FF"/>
                          </a:solidFill>
                          <a:effectLst/>
                          <a:latin typeface="Times New Roman" panose="02020603050405020304" pitchFamily="18" charset="0"/>
                          <a:ea typeface="Arial" panose="020B0604020202020204" pitchFamily="34" charset="0"/>
                          <a:cs typeface="+mn-cs"/>
                        </a:rPr>
                        <a:t>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phổ</a:t>
                      </a:r>
                      <a:r>
                        <a:rPr lang="en-GB" sz="2400" b="1" kern="1200" dirty="0">
                          <a:solidFill>
                            <a:srgbClr val="0000FF"/>
                          </a:solidFill>
                          <a:effectLst/>
                          <a:latin typeface="Times New Roman" panose="02020603050405020304" pitchFamily="18" charset="0"/>
                          <a:ea typeface="Arial" panose="020B0604020202020204" pitchFamily="34" charset="0"/>
                          <a:cs typeface="+mn-cs"/>
                        </a:rPr>
                        <a:t>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biến</a:t>
                      </a:r>
                      <a:r>
                        <a:rPr lang="en-GB" sz="2400" kern="1200" dirty="0">
                          <a:solidFill>
                            <a:schemeClr val="dk1"/>
                          </a:solidFill>
                          <a:effectLst/>
                          <a:latin typeface="Times New Roman" panose="02020603050405020304" pitchFamily="18" charset="0"/>
                          <a:ea typeface="Arial" panose="020B0604020202020204" pitchFamily="34" charset="0"/>
                          <a:cs typeface="+mn-cs"/>
                        </a:rPr>
                        <a:t>.</a:t>
                      </a:r>
                      <a:endParaRPr lang="en-US" sz="2400" kern="1200" dirty="0">
                        <a:solidFill>
                          <a:schemeClr val="dk1"/>
                        </a:solidFill>
                        <a:effectLst/>
                        <a:latin typeface="Times New Roman" panose="02020603050405020304" pitchFamily="18" charset="0"/>
                        <a:ea typeface="Arial" panose="020B0604020202020204" pitchFamily="34" charset="0"/>
                        <a:cs typeface="+mn-cs"/>
                      </a:endParaRPr>
                    </a:p>
                    <a:p>
                      <a:pPr marL="0" lvl="0" indent="0" algn="just" defTabSz="914400" rtl="0" eaLnBrk="1" latinLnBrk="0" hangingPunct="1">
                        <a:lnSpc>
                          <a:spcPts val="2880"/>
                        </a:lnSpc>
                        <a:spcBef>
                          <a:spcPts val="600"/>
                        </a:spcBef>
                        <a:spcAft>
                          <a:spcPts val="600"/>
                        </a:spcAft>
                        <a:buFontTx/>
                        <a:buNone/>
                        <a:tabLst>
                          <a:tab pos="207645" algn="l"/>
                          <a:tab pos="381000" algn="l"/>
                        </a:tabLst>
                      </a:pPr>
                      <a:r>
                        <a:rPr lang="en-GB" sz="2400" kern="1200" dirty="0">
                          <a:solidFill>
                            <a:schemeClr val="dk1"/>
                          </a:solidFill>
                          <a:effectLst/>
                          <a:latin typeface="Times New Roman" panose="02020603050405020304" pitchFamily="18" charset="0"/>
                          <a:ea typeface="Arial" panose="020B0604020202020204" pitchFamily="34" charset="0"/>
                          <a:cs typeface="+mn-cs"/>
                        </a:rPr>
                        <a:t>3. </a:t>
                      </a:r>
                      <a:r>
                        <a:rPr lang="en-GB" sz="2400" kern="1200" dirty="0" err="1">
                          <a:solidFill>
                            <a:schemeClr val="dk1"/>
                          </a:solidFill>
                          <a:effectLst/>
                          <a:latin typeface="Times New Roman" panose="02020603050405020304" pitchFamily="18" charset="0"/>
                          <a:ea typeface="Arial" panose="020B0604020202020204" pitchFamily="34" charset="0"/>
                          <a:cs typeface="+mn-cs"/>
                        </a:rPr>
                        <a:t>Các</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đề</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cương</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US" sz="2400" dirty="0">
                          <a:effectLst/>
                          <a:latin typeface="Times New Roman" panose="02020603050405020304" pitchFamily="18" charset="0"/>
                          <a:ea typeface="Arial" panose="020B0604020202020204" pitchFamily="34" charset="0"/>
                        </a:rPr>
                        <a:t>MH</a:t>
                      </a:r>
                      <a:r>
                        <a:rPr lang="vi-VN" sz="2400"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HP</a:t>
                      </a:r>
                      <a:r>
                        <a:rPr lang="en-GB" sz="2400" kern="1200" dirty="0">
                          <a:solidFill>
                            <a:schemeClr val="dk1"/>
                          </a:solidFill>
                          <a:effectLst/>
                          <a:latin typeface="Times New Roman" panose="02020603050405020304" pitchFamily="18" charset="0"/>
                          <a:ea typeface="Arial" panose="020B0604020202020204" pitchFamily="34" charset="0"/>
                          <a:cs typeface="+mn-cs"/>
                        </a:rPr>
                        <a:t>, KHGD </a:t>
                      </a:r>
                      <a:r>
                        <a:rPr lang="en-GB" sz="2400" kern="1200" dirty="0" err="1">
                          <a:solidFill>
                            <a:schemeClr val="dk1"/>
                          </a:solidFill>
                          <a:effectLst/>
                          <a:latin typeface="Times New Roman" panose="02020603050405020304" pitchFamily="18" charset="0"/>
                          <a:ea typeface="Arial" panose="020B0604020202020204" pitchFamily="34" charset="0"/>
                          <a:cs typeface="+mn-cs"/>
                        </a:rPr>
                        <a:t>của</a:t>
                      </a:r>
                      <a:r>
                        <a:rPr lang="en-GB" sz="2400" kern="1200" dirty="0">
                          <a:solidFill>
                            <a:schemeClr val="dk1"/>
                          </a:solidFill>
                          <a:effectLst/>
                          <a:latin typeface="Times New Roman" panose="02020603050405020304" pitchFamily="18" charset="0"/>
                          <a:ea typeface="Arial" panose="020B0604020202020204" pitchFamily="34" charset="0"/>
                          <a:cs typeface="+mn-cs"/>
                        </a:rPr>
                        <a:t> CTĐT </a:t>
                      </a:r>
                      <a:r>
                        <a:rPr lang="en-GB" sz="2400" kern="1200" dirty="0" err="1">
                          <a:solidFill>
                            <a:schemeClr val="dk1"/>
                          </a:solidFill>
                          <a:effectLst/>
                          <a:latin typeface="Times New Roman" panose="02020603050405020304" pitchFamily="18" charset="0"/>
                          <a:ea typeface="Arial" panose="020B0604020202020204" pitchFamily="34" charset="0"/>
                          <a:cs typeface="+mn-cs"/>
                        </a:rPr>
                        <a:t>và</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kern="1200" dirty="0" err="1">
                          <a:solidFill>
                            <a:schemeClr val="dk1"/>
                          </a:solidFill>
                          <a:effectLst/>
                          <a:latin typeface="Times New Roman" panose="02020603050405020304" pitchFamily="18" charset="0"/>
                          <a:ea typeface="Arial" panose="020B0604020202020204" pitchFamily="34" charset="0"/>
                          <a:cs typeface="+mn-cs"/>
                        </a:rPr>
                        <a:t>các</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US" sz="2400" dirty="0">
                          <a:effectLst/>
                          <a:latin typeface="Times New Roman" panose="02020603050405020304" pitchFamily="18" charset="0"/>
                          <a:ea typeface="Arial" panose="020B0604020202020204" pitchFamily="34" charset="0"/>
                        </a:rPr>
                        <a:t>MH</a:t>
                      </a:r>
                      <a:r>
                        <a:rPr lang="vi-VN" sz="2400"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HP</a:t>
                      </a:r>
                      <a:r>
                        <a:rPr lang="en-GB" sz="2400" kern="1200" dirty="0" err="1">
                          <a:solidFill>
                            <a:schemeClr val="dk1"/>
                          </a:solidFill>
                          <a:effectLst/>
                          <a:latin typeface="Times New Roman" panose="02020603050405020304" pitchFamily="18" charset="0"/>
                          <a:ea typeface="Arial" panose="020B0604020202020204" pitchFamily="34" charset="0"/>
                          <a:cs typeface="+mn-cs"/>
                        </a:rPr>
                        <a:t>được</a:t>
                      </a:r>
                      <a:r>
                        <a:rPr lang="en-GB" sz="2400" kern="1200" dirty="0">
                          <a:solidFill>
                            <a:schemeClr val="dk1"/>
                          </a:solidFill>
                          <a:effectLst/>
                          <a:latin typeface="Times New Roman" panose="02020603050405020304" pitchFamily="18" charset="0"/>
                          <a:ea typeface="Arial" panose="020B0604020202020204" pitchFamily="34" charset="0"/>
                          <a:cs typeface="+mn-cs"/>
                        </a:rPr>
                        <a:t>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thực</a:t>
                      </a:r>
                      <a:r>
                        <a:rPr lang="en-GB" sz="2400" b="1" kern="1200" dirty="0">
                          <a:solidFill>
                            <a:srgbClr val="0000FF"/>
                          </a:solidFill>
                          <a:effectLst/>
                          <a:latin typeface="Times New Roman" panose="02020603050405020304" pitchFamily="18" charset="0"/>
                          <a:ea typeface="Arial" panose="020B0604020202020204" pitchFamily="34" charset="0"/>
                          <a:cs typeface="+mn-cs"/>
                        </a:rPr>
                        <a:t>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hiện</a:t>
                      </a:r>
                      <a:r>
                        <a:rPr lang="en-GB" sz="2400" b="1" kern="1200" dirty="0">
                          <a:solidFill>
                            <a:srgbClr val="0000FF"/>
                          </a:solidFill>
                          <a:effectLst/>
                          <a:latin typeface="Times New Roman" panose="02020603050405020304" pitchFamily="18" charset="0"/>
                          <a:ea typeface="Arial" panose="020B0604020202020204" pitchFamily="34" charset="0"/>
                          <a:cs typeface="+mn-cs"/>
                        </a:rPr>
                        <a:t> </a:t>
                      </a:r>
                      <a:r>
                        <a:rPr lang="en-GB" sz="2400" b="1" kern="1200" dirty="0" err="1">
                          <a:solidFill>
                            <a:srgbClr val="0000FF"/>
                          </a:solidFill>
                          <a:effectLst/>
                          <a:latin typeface="Times New Roman" panose="02020603050405020304" pitchFamily="18" charset="0"/>
                          <a:ea typeface="Arial" panose="020B0604020202020204" pitchFamily="34" charset="0"/>
                          <a:cs typeface="+mn-cs"/>
                        </a:rPr>
                        <a:t>theo</a:t>
                      </a:r>
                      <a:r>
                        <a:rPr lang="en-GB" sz="2400" b="1" kern="1200" dirty="0">
                          <a:solidFill>
                            <a:srgbClr val="0000FF"/>
                          </a:solidFill>
                          <a:effectLst/>
                          <a:latin typeface="Times New Roman" panose="02020603050405020304" pitchFamily="18" charset="0"/>
                          <a:ea typeface="Arial" panose="020B0604020202020204" pitchFamily="34" charset="0"/>
                          <a:cs typeface="+mn-cs"/>
                        </a:rPr>
                        <a:t> CĐR</a:t>
                      </a:r>
                      <a:r>
                        <a:rPr lang="en-GB" sz="2400" kern="1200" dirty="0">
                          <a:solidFill>
                            <a:schemeClr val="dk1"/>
                          </a:solidFill>
                          <a:effectLst/>
                          <a:latin typeface="Times New Roman" panose="02020603050405020304" pitchFamily="18" charset="0"/>
                          <a:ea typeface="Arial" panose="020B0604020202020204" pitchFamily="34" charset="0"/>
                          <a:cs typeface="+mn-cs"/>
                        </a:rPr>
                        <a:t>.</a:t>
                      </a:r>
                      <a:endParaRPr lang="en-US" sz="2400" kern="1200" dirty="0">
                        <a:solidFill>
                          <a:schemeClr val="dk1"/>
                        </a:solidFill>
                        <a:effectLst/>
                        <a:latin typeface="Times New Roman" panose="02020603050405020304" pitchFamily="18" charset="0"/>
                        <a:ea typeface="Arial" panose="020B0604020202020204" pitchFamily="34" charset="0"/>
                        <a:cs typeface="+mn-cs"/>
                      </a:endParaRPr>
                    </a:p>
                  </a:txBody>
                  <a:tcPr marL="68580" marR="68580" marT="0" marB="0"/>
                </a:tc>
                <a:tc>
                  <a:txBody>
                    <a:bodyPr/>
                    <a:lstStyle/>
                    <a:p>
                      <a:pPr marL="0" lvl="0" indent="0" algn="just">
                        <a:lnSpc>
                          <a:spcPts val="2880"/>
                        </a:lnSpc>
                        <a:spcBef>
                          <a:spcPts val="600"/>
                        </a:spcBef>
                        <a:spcAft>
                          <a:spcPts val="600"/>
                        </a:spcAft>
                        <a:buFontTx/>
                        <a:buNone/>
                        <a:tabLst>
                          <a:tab pos="207645" algn="l"/>
                          <a:tab pos="381000" algn="l"/>
                        </a:tabLst>
                      </a:pPr>
                      <a:r>
                        <a:rPr lang="en-US" sz="2400" dirty="0">
                          <a:effectLst/>
                          <a:latin typeface="Times New Roman" panose="02020603050405020304" pitchFamily="18" charset="0"/>
                          <a:ea typeface="Arial" panose="020B0604020202020204" pitchFamily="34" charset="0"/>
                        </a:rPr>
                        <a:t>1.</a:t>
                      </a:r>
                      <a:r>
                        <a:rPr lang="vi-VN" sz="2400" b="1" dirty="0">
                          <a:solidFill>
                            <a:srgbClr val="C00000"/>
                          </a:solidFill>
                          <a:effectLst/>
                          <a:latin typeface="Times New Roman" panose="02020603050405020304" pitchFamily="18" charset="0"/>
                          <a:ea typeface="Arial" panose="020B0604020202020204" pitchFamily="34" charset="0"/>
                        </a:rPr>
                        <a:t>Ban hành</a:t>
                      </a:r>
                      <a:r>
                        <a:rPr lang="en-US" sz="2400" b="1" dirty="0">
                          <a:solidFill>
                            <a:srgbClr val="C00000"/>
                          </a:solidFill>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công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bố</a:t>
                      </a:r>
                      <a:r>
                        <a:rPr lang="en-US" sz="2400" dirty="0">
                          <a:effectLst/>
                          <a:latin typeface="Times New Roman" panose="02020603050405020304" pitchFamily="18" charset="0"/>
                          <a:ea typeface="Arial" panose="020B0604020202020204" pitchFamily="34" charset="0"/>
                        </a:rPr>
                        <a:t> </a:t>
                      </a:r>
                      <a:r>
                        <a:rPr lang="vi-VN" sz="2400" dirty="0">
                          <a:effectLst/>
                          <a:latin typeface="Times New Roman" panose="02020603050405020304" pitchFamily="18" charset="0"/>
                          <a:ea typeface="Arial" panose="020B0604020202020204" pitchFamily="34" charset="0"/>
                        </a:rPr>
                        <a:t>chính thức </a:t>
                      </a:r>
                      <a:r>
                        <a:rPr lang="en-US" sz="2400" b="1" dirty="0">
                          <a:solidFill>
                            <a:srgbClr val="C00000"/>
                          </a:solidFill>
                          <a:effectLst/>
                          <a:latin typeface="Times New Roman" panose="02020603050405020304" pitchFamily="18" charset="0"/>
                          <a:ea typeface="Arial" panose="020B0604020202020204" pitchFamily="34" charset="0"/>
                        </a:rPr>
                        <a:t>ĐC MH</a:t>
                      </a:r>
                      <a:r>
                        <a:rPr lang="vi-VN" sz="2400" b="1" dirty="0">
                          <a:solidFill>
                            <a:srgbClr val="C00000"/>
                          </a:solidFill>
                          <a:effectLst/>
                          <a:latin typeface="Times New Roman" panose="02020603050405020304" pitchFamily="18" charset="0"/>
                          <a:ea typeface="Arial" panose="020B0604020202020204" pitchFamily="34" charset="0"/>
                        </a:rPr>
                        <a:t>/</a:t>
                      </a:r>
                      <a:r>
                        <a:rPr lang="en-US" sz="2400" b="1" dirty="0">
                          <a:solidFill>
                            <a:srgbClr val="C00000"/>
                          </a:solidFill>
                          <a:effectLst/>
                          <a:latin typeface="Times New Roman" panose="02020603050405020304" pitchFamily="18" charset="0"/>
                          <a:ea typeface="Arial" panose="020B0604020202020204" pitchFamily="34" charset="0"/>
                        </a:rPr>
                        <a:t>HP</a:t>
                      </a:r>
                      <a:r>
                        <a:rPr lang="vi-VN" sz="2400" b="1" dirty="0">
                          <a:solidFill>
                            <a:srgbClr val="C00000"/>
                          </a:solidFill>
                          <a:effectLst/>
                          <a:latin typeface="Times New Roman" panose="02020603050405020304" pitchFamily="18" charset="0"/>
                          <a:ea typeface="Arial" panose="020B0604020202020204" pitchFamily="34" charset="0"/>
                        </a:rPr>
                        <a:t>, </a:t>
                      </a:r>
                      <a:r>
                        <a:rPr lang="en-GB" sz="2400" b="1" kern="1200" dirty="0">
                          <a:solidFill>
                            <a:srgbClr val="C00000"/>
                          </a:solidFill>
                          <a:effectLst/>
                          <a:latin typeface="Times New Roman" panose="02020603050405020304" pitchFamily="18" charset="0"/>
                          <a:ea typeface="Arial" panose="020B0604020202020204" pitchFamily="34" charset="0"/>
                          <a:cs typeface="+mn-cs"/>
                        </a:rPr>
                        <a:t>KHGD</a:t>
                      </a:r>
                      <a:r>
                        <a:rPr lang="vi-VN" sz="2400" b="1" dirty="0">
                          <a:solidFill>
                            <a:srgbClr val="C00000"/>
                          </a:solidFill>
                          <a:effectLst/>
                          <a:latin typeface="Times New Roman" panose="02020603050405020304" pitchFamily="18" charset="0"/>
                          <a:ea typeface="Arial" panose="020B0604020202020204" pitchFamily="34" charset="0"/>
                        </a:rPr>
                        <a:t> </a:t>
                      </a:r>
                      <a:r>
                        <a:rPr lang="en-GB" sz="2400" dirty="0" err="1">
                          <a:effectLst/>
                          <a:latin typeface="Times New Roman" panose="02020603050405020304" pitchFamily="18" charset="0"/>
                          <a:ea typeface="Arial" panose="020B0604020202020204" pitchFamily="34" charset="0"/>
                        </a:rPr>
                        <a:t>dựa</a:t>
                      </a:r>
                      <a:r>
                        <a:rPr lang="en-GB" sz="2400" dirty="0">
                          <a:effectLst/>
                          <a:latin typeface="Times New Roman" panose="02020603050405020304" pitchFamily="18" charset="0"/>
                          <a:ea typeface="Arial" panose="020B0604020202020204" pitchFamily="34" charset="0"/>
                        </a:rPr>
                        <a:t> </a:t>
                      </a:r>
                      <a:r>
                        <a:rPr lang="en-GB" sz="2400" dirty="0" err="1">
                          <a:effectLst/>
                          <a:latin typeface="Times New Roman" panose="02020603050405020304" pitchFamily="18" charset="0"/>
                          <a:ea typeface="Arial" panose="020B0604020202020204" pitchFamily="34" charset="0"/>
                        </a:rPr>
                        <a:t>trên</a:t>
                      </a:r>
                      <a:r>
                        <a:rPr lang="en-GB" sz="2400" dirty="0">
                          <a:effectLst/>
                          <a:latin typeface="Times New Roman" panose="02020603050405020304" pitchFamily="18" charset="0"/>
                          <a:ea typeface="Arial" panose="020B0604020202020204" pitchFamily="34" charset="0"/>
                        </a:rPr>
                        <a:t> CĐR</a:t>
                      </a:r>
                      <a:r>
                        <a:rPr lang="en-US" sz="2400" dirty="0">
                          <a:effectLst/>
                          <a:latin typeface="Times New Roman" panose="02020603050405020304" pitchFamily="18" charset="0"/>
                          <a:ea typeface="Arial" panose="020B0604020202020204" pitchFamily="34" charset="0"/>
                        </a:rPr>
                        <a:t>. </a:t>
                      </a:r>
                    </a:p>
                    <a:p>
                      <a:pPr marL="0" lvl="0" indent="0" algn="just">
                        <a:lnSpc>
                          <a:spcPts val="2880"/>
                        </a:lnSpc>
                        <a:spcBef>
                          <a:spcPts val="600"/>
                        </a:spcBef>
                        <a:spcAft>
                          <a:spcPts val="600"/>
                        </a:spcAft>
                        <a:buFontTx/>
                        <a:buNone/>
                        <a:tabLst>
                          <a:tab pos="207645" algn="l"/>
                          <a:tab pos="381000" algn="l"/>
                        </a:tabLst>
                      </a:pPr>
                      <a:r>
                        <a:rPr lang="en-US" sz="2400" dirty="0">
                          <a:effectLst/>
                          <a:latin typeface="Times New Roman" panose="02020603050405020304" pitchFamily="18" charset="0"/>
                          <a:ea typeface="Arial" panose="020B0604020202020204" pitchFamily="34" charset="0"/>
                        </a:rPr>
                        <a:t>2.</a:t>
                      </a:r>
                      <a:r>
                        <a:rPr lang="vi-VN" sz="2400" dirty="0">
                          <a:effectLst/>
                          <a:latin typeface="Times New Roman" panose="02020603050405020304" pitchFamily="18" charset="0"/>
                          <a:ea typeface="Arial" panose="020B0604020202020204" pitchFamily="34" charset="0"/>
                        </a:rPr>
                        <a:t>Giới thiệu, </a:t>
                      </a:r>
                      <a:r>
                        <a:rPr lang="vi-VN" sz="2400" b="1" dirty="0">
                          <a:solidFill>
                            <a:srgbClr val="C00000"/>
                          </a:solidFill>
                          <a:effectLst/>
                          <a:latin typeface="Times New Roman" panose="02020603050405020304" pitchFamily="18" charset="0"/>
                          <a:ea typeface="Arial" panose="020B0604020202020204" pitchFamily="34" charset="0"/>
                        </a:rPr>
                        <a:t>phổ biến </a:t>
                      </a:r>
                      <a:r>
                        <a:rPr lang="vi-VN" sz="2400" dirty="0">
                          <a:effectLst/>
                          <a:latin typeface="Times New Roman" panose="02020603050405020304" pitchFamily="18" charset="0"/>
                          <a:ea typeface="Arial" panose="020B0604020202020204" pitchFamily="34" charset="0"/>
                        </a:rPr>
                        <a:t>đề cương các </a:t>
                      </a:r>
                      <a:r>
                        <a:rPr lang="en-US" sz="2400" dirty="0">
                          <a:effectLst/>
                          <a:latin typeface="Times New Roman" panose="02020603050405020304" pitchFamily="18" charset="0"/>
                          <a:ea typeface="Arial" panose="020B0604020202020204" pitchFamily="34" charset="0"/>
                        </a:rPr>
                        <a:t>MH</a:t>
                      </a:r>
                      <a:r>
                        <a:rPr lang="vi-VN" sz="2400"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HP</a:t>
                      </a:r>
                      <a:r>
                        <a:rPr lang="vi-VN" sz="2400" dirty="0">
                          <a:effectLst/>
                          <a:latin typeface="Times New Roman" panose="02020603050405020304" pitchFamily="18" charset="0"/>
                          <a:ea typeface="Arial" panose="020B0604020202020204" pitchFamily="34" charset="0"/>
                        </a:rPr>
                        <a:t>, </a:t>
                      </a:r>
                      <a:r>
                        <a:rPr lang="en-GB" sz="2400" kern="1200" dirty="0">
                          <a:solidFill>
                            <a:schemeClr val="dk1"/>
                          </a:solidFill>
                          <a:effectLst/>
                          <a:latin typeface="Times New Roman" panose="02020603050405020304" pitchFamily="18" charset="0"/>
                          <a:ea typeface="Arial" panose="020B0604020202020204" pitchFamily="34" charset="0"/>
                          <a:cs typeface="+mn-cs"/>
                        </a:rPr>
                        <a:t>KHGD</a:t>
                      </a:r>
                      <a:r>
                        <a:rPr lang="vi-VN" sz="2400" dirty="0">
                          <a:effectLst/>
                          <a:latin typeface="Times New Roman" panose="02020603050405020304" pitchFamily="18" charset="0"/>
                          <a:ea typeface="Arial" panose="020B0604020202020204" pitchFamily="34" charset="0"/>
                        </a:rPr>
                        <a:t> đến NH bằng nhiều hình thức khác nhau.</a:t>
                      </a:r>
                      <a:endParaRPr lang="en-US" sz="2400" dirty="0">
                        <a:effectLst/>
                        <a:latin typeface="Times New Roman" panose="02020603050405020304" pitchFamily="18" charset="0"/>
                        <a:ea typeface="Arial" panose="020B0604020202020204" pitchFamily="34" charset="0"/>
                      </a:endParaRPr>
                    </a:p>
                    <a:p>
                      <a:pPr marL="0" lvl="0" indent="0" algn="just">
                        <a:lnSpc>
                          <a:spcPts val="2880"/>
                        </a:lnSpc>
                        <a:spcBef>
                          <a:spcPts val="600"/>
                        </a:spcBef>
                        <a:spcAft>
                          <a:spcPts val="600"/>
                        </a:spcAft>
                        <a:buFontTx/>
                        <a:buNone/>
                        <a:tabLst>
                          <a:tab pos="207645" algn="l"/>
                          <a:tab pos="381000" algn="l"/>
                        </a:tabLst>
                      </a:pPr>
                      <a:r>
                        <a:rPr lang="en-US" sz="2400" dirty="0">
                          <a:effectLst/>
                          <a:latin typeface="Times New Roman" panose="02020603050405020304" pitchFamily="18" charset="0"/>
                          <a:ea typeface="Arial" panose="020B0604020202020204" pitchFamily="34" charset="0"/>
                        </a:rPr>
                        <a:t>3.</a:t>
                      </a:r>
                      <a:r>
                        <a:rPr lang="vi-VN" sz="2400" dirty="0">
                          <a:effectLst/>
                          <a:latin typeface="Times New Roman" panose="02020603050405020304" pitchFamily="18" charset="0"/>
                          <a:ea typeface="Arial" panose="020B0604020202020204" pitchFamily="34" charset="0"/>
                        </a:rPr>
                        <a:t>Các hoạt động dạy học </a:t>
                      </a:r>
                      <a:r>
                        <a:rPr lang="en-US" sz="2400" dirty="0" err="1">
                          <a:effectLst/>
                          <a:latin typeface="Times New Roman" panose="02020603050405020304" pitchFamily="18" charset="0"/>
                          <a:ea typeface="Arial" panose="020B0604020202020204" pitchFamily="34" charset="0"/>
                        </a:rPr>
                        <a:t>trong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cương</a:t>
                      </a:r>
                      <a:r>
                        <a:rPr lang="en-US" sz="2400" dirty="0">
                          <a:effectLst/>
                          <a:latin typeface="Times New Roman" panose="02020603050405020304" pitchFamily="18" charset="0"/>
                          <a:ea typeface="Arial" panose="020B0604020202020204" pitchFamily="34" charset="0"/>
                        </a:rPr>
                        <a:t> MH</a:t>
                      </a:r>
                      <a:r>
                        <a:rPr lang="vi-VN" sz="2400"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HP </a:t>
                      </a:r>
                      <a:r>
                        <a:rPr lang="vi-VN" sz="2400" dirty="0">
                          <a:effectLst/>
                          <a:latin typeface="Times New Roman" panose="02020603050405020304" pitchFamily="18" charset="0"/>
                          <a:ea typeface="Arial" panose="020B0604020202020204" pitchFamily="34" charset="0"/>
                        </a:rPr>
                        <a:t>được </a:t>
                      </a:r>
                      <a:r>
                        <a:rPr lang="vi-VN" sz="2400" b="1" dirty="0">
                          <a:solidFill>
                            <a:srgbClr val="0000FF"/>
                          </a:solidFill>
                          <a:effectLst/>
                          <a:latin typeface="Times New Roman" panose="02020603050405020304" pitchFamily="18" charset="0"/>
                          <a:ea typeface="Arial" panose="020B0604020202020204" pitchFamily="34" charset="0"/>
                        </a:rPr>
                        <a:t>triển khai</a:t>
                      </a:r>
                      <a:r>
                        <a:rPr lang="vi-VN" sz="2400" dirty="0">
                          <a:effectLst/>
                          <a:latin typeface="Times New Roman" panose="02020603050405020304" pitchFamily="18" charset="0"/>
                          <a:ea typeface="Arial" panose="020B0604020202020204" pitchFamily="34" charset="0"/>
                        </a:rPr>
                        <a:t> theo kế hoạch, hướng tới đạt được CĐR</a:t>
                      </a:r>
                      <a:r>
                        <a:rPr lang="vi-VN" sz="1300" dirty="0">
                          <a:effectLst/>
                          <a:latin typeface="Times New Roman" panose="02020603050405020304" pitchFamily="18" charset="0"/>
                          <a:ea typeface="Arial" panose="020B0604020202020204" pitchFamily="34" charset="0"/>
                        </a:rPr>
                        <a:t>.</a:t>
                      </a:r>
                      <a:endParaRPr lang="en-US" sz="1200" dirty="0">
                        <a:effectLst/>
                        <a:latin typeface="Times New Roman" panose="02020603050405020304" pitchFamily="18" charset="0"/>
                        <a:ea typeface="Arial" panose="020B0604020202020204" pitchFamily="34" charset="0"/>
                      </a:endParaRPr>
                    </a:p>
                  </a:txBody>
                  <a:tcPr marL="68580" marR="68580" marT="0" marB="0">
                    <a:solidFill>
                      <a:schemeClr val="bg1"/>
                    </a:solidFill>
                  </a:tcPr>
                </a:tc>
                <a:tc>
                  <a:txBody>
                    <a:bodyPr/>
                    <a:lstStyle/>
                    <a:p>
                      <a:pPr lvl="0"/>
                      <a:r>
                        <a:rPr lang="en-US" sz="24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Các quyết định ban hành đề cương các </a:t>
                      </a:r>
                      <a:r>
                        <a:rPr lang="en-US" sz="1800" dirty="0">
                          <a:effectLst/>
                          <a:latin typeface="Times New Roman" panose="02020603050405020304" pitchFamily="18" charset="0"/>
                          <a:ea typeface="Arial" panose="020B0604020202020204" pitchFamily="34" charset="0"/>
                        </a:rPr>
                        <a:t>MH</a:t>
                      </a:r>
                      <a:r>
                        <a:rPr lang="vi-VN" sz="1800" dirty="0">
                          <a:effectLst/>
                          <a:latin typeface="Times New Roman" panose="02020603050405020304" pitchFamily="18" charset="0"/>
                          <a:ea typeface="Arial" panose="020B0604020202020204" pitchFamily="34" charset="0"/>
                        </a:rPr>
                        <a:t>/</a:t>
                      </a:r>
                      <a:r>
                        <a:rPr lang="en-US" sz="1800" dirty="0">
                          <a:effectLst/>
                          <a:latin typeface="Times New Roman" panose="02020603050405020304" pitchFamily="18" charset="0"/>
                          <a:ea typeface="Arial" panose="020B0604020202020204" pitchFamily="34" charset="0"/>
                        </a:rPr>
                        <a:t>HP</a:t>
                      </a:r>
                      <a:r>
                        <a:rPr lang="vi-VN" sz="1800"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Sổ theo dõi giảng dạy/thời khóa biểu*.</a:t>
                      </a:r>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Các </a:t>
                      </a:r>
                      <a:r>
                        <a:rPr lang="en-GB" sz="1800" kern="1200" dirty="0">
                          <a:solidFill>
                            <a:schemeClr val="dk1"/>
                          </a:solidFill>
                          <a:effectLst/>
                          <a:latin typeface="Times New Roman" panose="02020603050405020304" pitchFamily="18" charset="0"/>
                          <a:ea typeface="Arial" panose="020B0604020202020204" pitchFamily="34" charset="0"/>
                          <a:cs typeface="+mn-cs"/>
                        </a:rPr>
                        <a:t>KHGD </a:t>
                      </a:r>
                      <a:r>
                        <a:rPr lang="vi-VN" sz="1800" kern="1200" dirty="0">
                          <a:solidFill>
                            <a:schemeClr val="dk1"/>
                          </a:solidFill>
                          <a:effectLst/>
                          <a:latin typeface="+mn-lt"/>
                          <a:ea typeface="+mn-ea"/>
                          <a:cs typeface="+mn-cs"/>
                        </a:rPr>
                        <a:t>/lịch trình giảng dạy từng năm học*.</a:t>
                      </a:r>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Văn bản giao nhiệm vụ phổ biến đề cương </a:t>
                      </a:r>
                      <a:r>
                        <a:rPr lang="en-US" sz="1800" dirty="0">
                          <a:effectLst/>
                          <a:latin typeface="Times New Roman" panose="02020603050405020304" pitchFamily="18" charset="0"/>
                          <a:ea typeface="Arial" panose="020B0604020202020204" pitchFamily="34" charset="0"/>
                        </a:rPr>
                        <a:t>MH</a:t>
                      </a:r>
                      <a:r>
                        <a:rPr lang="vi-VN" sz="1800" dirty="0">
                          <a:effectLst/>
                          <a:latin typeface="Times New Roman" panose="02020603050405020304" pitchFamily="18" charset="0"/>
                          <a:ea typeface="Arial" panose="020B0604020202020204" pitchFamily="34" charset="0"/>
                        </a:rPr>
                        <a:t>/</a:t>
                      </a:r>
                      <a:r>
                        <a:rPr lang="en-US" sz="1800" dirty="0">
                          <a:effectLst/>
                          <a:latin typeface="Times New Roman" panose="02020603050405020304" pitchFamily="18" charset="0"/>
                          <a:ea typeface="Arial" panose="020B0604020202020204" pitchFamily="34" charset="0"/>
                        </a:rPr>
                        <a:t>HP</a:t>
                      </a:r>
                      <a:r>
                        <a:rPr lang="vi-VN" sz="1800" kern="1200" dirty="0">
                          <a:solidFill>
                            <a:schemeClr val="dk1"/>
                          </a:solidFill>
                          <a:effectLst/>
                          <a:latin typeface="+mn-lt"/>
                          <a:ea typeface="+mn-ea"/>
                          <a:cs typeface="+mn-cs"/>
                        </a:rPr>
                        <a:t>, kế hoạch giảng dạy đến NH*.</a:t>
                      </a:r>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Trang thông tin điện tử, tờ giới thiệu về CSGD, khoa, CTĐT</a:t>
                      </a:r>
                      <a:r>
                        <a:rPr lang="en-US" sz="1800" kern="1200" dirty="0">
                          <a:solidFill>
                            <a:schemeClr val="dk1"/>
                          </a:solidFill>
                          <a:effectLst/>
                          <a:latin typeface="+mn-lt"/>
                          <a:ea typeface="+mn-ea"/>
                          <a:cs typeface="+mn-cs"/>
                        </a:rPr>
                        <a:t>.</a:t>
                      </a:r>
                    </a:p>
                    <a:p>
                      <a:pPr lvl="0"/>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Phần mềm quản lý đào tạo/Sổ tay sinh viên.</a:t>
                      </a: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Kế hoạch và nội dung tuần sinh hoạt công dân, chương trình gặp gỡ/đón tiếp NH mới nhập học.</a:t>
                      </a:r>
                      <a:endParaRPr lang="en-US" sz="3200" kern="1200" dirty="0">
                        <a:solidFill>
                          <a:schemeClr val="dk1"/>
                        </a:solidFill>
                        <a:effectLst/>
                        <a:latin typeface="Times New Roman" panose="02020603050405020304" pitchFamily="18" charset="0"/>
                        <a:ea typeface="+mn-ea"/>
                        <a:cs typeface="Times New Roman" panose="02020603050405020304" pitchFamily="18" charset="0"/>
                      </a:endParaRPr>
                    </a:p>
                  </a:txBody>
                  <a:tcPr>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3197950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266B6C5-3DC9-0078-6011-238B2AA6FE5E}"/>
              </a:ext>
            </a:extLst>
          </p:cNvPr>
          <p:cNvSpPr>
            <a:spLocks noGrp="1"/>
          </p:cNvSpPr>
          <p:nvPr>
            <p:ph idx="1"/>
          </p:nvPr>
        </p:nvSpPr>
        <p:spPr>
          <a:xfrm>
            <a:off x="354564" y="438539"/>
            <a:ext cx="11299372" cy="6419460"/>
          </a:xfrm>
        </p:spPr>
        <p:txBody>
          <a:bodyPr>
            <a:noAutofit/>
          </a:bodyPr>
          <a:lstStyle/>
          <a:p>
            <a:pPr algn="just"/>
            <a:r>
              <a:rPr lang="en-GB" sz="2400" dirty="0" err="1">
                <a:effectLst/>
                <a:latin typeface="Times New Roman" panose="02020603050405020304" pitchFamily="18" charset="0"/>
                <a:ea typeface="Times New Roman" panose="02020603050405020304" pitchFamily="18" charset="0"/>
              </a:rPr>
              <a:t>Tất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cả</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các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phần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trong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các</a:t>
            </a:r>
            <a:r>
              <a:rPr lang="en-GB" sz="2400" dirty="0">
                <a:effectLst/>
                <a:latin typeface="Times New Roman" panose="02020603050405020304" pitchFamily="18" charset="0"/>
                <a:ea typeface="Times New Roman" panose="02020603050405020304" pitchFamily="18" charset="0"/>
              </a:rPr>
              <a:t> CTĐT </a:t>
            </a:r>
            <a:r>
              <a:rPr lang="en-GB" sz="2400" dirty="0" err="1">
                <a:effectLst/>
                <a:latin typeface="Times New Roman" panose="02020603050405020304" pitchFamily="18" charset="0"/>
                <a:ea typeface="Times New Roman" panose="02020603050405020304" pitchFamily="18" charset="0"/>
              </a:rPr>
              <a:t>đều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có</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đề</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cương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môn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theo</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mẫu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thống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nhất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và</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Nhà</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trường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văn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bản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hóa</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bằng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các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quyết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định</a:t>
            </a:r>
            <a:r>
              <a:rPr lang="en-GB" sz="2400" dirty="0">
                <a:effectLst/>
                <a:latin typeface="Times New Roman" panose="02020603050405020304" pitchFamily="18" charset="0"/>
                <a:ea typeface="Times New Roman" panose="02020603050405020304" pitchFamily="18" charset="0"/>
              </a:rPr>
              <a:t> ban </a:t>
            </a:r>
            <a:r>
              <a:rPr lang="en-GB" sz="2400" dirty="0" err="1">
                <a:effectLst/>
                <a:latin typeface="Times New Roman" panose="02020603050405020304" pitchFamily="18" charset="0"/>
                <a:ea typeface="Times New Roman" panose="02020603050405020304" pitchFamily="18" charset="0"/>
              </a:rPr>
              <a:t>hành</a:t>
            </a:r>
            <a:r>
              <a:rPr lang="en-GB" sz="2400" dirty="0">
                <a:effectLst/>
                <a:latin typeface="Times New Roman" panose="02020603050405020304" pitchFamily="18" charset="0"/>
                <a:ea typeface="Times New Roman" panose="02020603050405020304" pitchFamily="18" charset="0"/>
              </a:rPr>
              <a:t> [H14.14.03.01]. </a:t>
            </a:r>
            <a:r>
              <a:rPr lang="en-GB" sz="2400" dirty="0" err="1">
                <a:effectLst/>
                <a:latin typeface="Times New Roman" panose="02020603050405020304" pitchFamily="18" charset="0"/>
                <a:ea typeface="Times New Roman" panose="02020603050405020304" pitchFamily="18" charset="0"/>
              </a:rPr>
              <a:t>Đề</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cương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phần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ghi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đầy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đủ</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các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thông</a:t>
            </a:r>
            <a:r>
              <a:rPr lang="en-GB" sz="2400" dirty="0">
                <a:effectLst/>
                <a:latin typeface="Times New Roman" panose="02020603050405020304" pitchFamily="18" charset="0"/>
                <a:ea typeface="Times New Roman" panose="02020603050405020304" pitchFamily="18" charset="0"/>
              </a:rPr>
              <a:t> tin </a:t>
            </a:r>
            <a:r>
              <a:rPr lang="en-GB" sz="2400" dirty="0" err="1">
                <a:effectLst/>
                <a:latin typeface="Times New Roman" panose="02020603050405020304" pitchFamily="18" charset="0"/>
                <a:ea typeface="Times New Roman" panose="02020603050405020304" pitchFamily="18" charset="0"/>
              </a:rPr>
              <a:t>theo</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đúng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quy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định</a:t>
            </a:r>
            <a:r>
              <a:rPr lang="en-GB" sz="2400" dirty="0">
                <a:effectLst/>
                <a:latin typeface="Times New Roman" panose="02020603050405020304" pitchFamily="18" charset="0"/>
                <a:ea typeface="Times New Roman" panose="02020603050405020304" pitchFamily="18" charset="0"/>
              </a:rPr>
              <a:t>, bao </a:t>
            </a:r>
            <a:r>
              <a:rPr lang="en-GB" sz="2400" dirty="0" err="1">
                <a:effectLst/>
                <a:latin typeface="Times New Roman" panose="02020603050405020304" pitchFamily="18" charset="0"/>
                <a:ea typeface="Times New Roman" panose="02020603050405020304" pitchFamily="18" charset="0"/>
              </a:rPr>
              <a:t>gồm</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Tên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môn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Mã</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môn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số</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tỉn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chỉ</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Thời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lượng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giảng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dạy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lý</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thuyết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bài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tập</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thực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hành</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thực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tập</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Thuộc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chương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trình</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đào</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tạo</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Phương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pháp</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đánh</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giá</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phù</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hợp</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với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chuẩn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đầu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ra</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Điều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kiện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ràng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buộc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môn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Nội</a:t>
            </a:r>
            <a:r>
              <a:rPr lang="en-GB" sz="2400" dirty="0">
                <a:effectLst/>
                <a:latin typeface="Times New Roman" panose="02020603050405020304" pitchFamily="18" charset="0"/>
                <a:ea typeface="Times New Roman" panose="02020603050405020304" pitchFamily="18" charset="0"/>
              </a:rPr>
              <a:t> dung </a:t>
            </a:r>
            <a:r>
              <a:rPr lang="en-GB" sz="2400" dirty="0" err="1">
                <a:effectLst/>
                <a:latin typeface="Times New Roman" panose="02020603050405020304" pitchFamily="18" charset="0"/>
                <a:ea typeface="Times New Roman" panose="02020603050405020304" pitchFamily="18" charset="0"/>
              </a:rPr>
              <a:t>tóm</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tắt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môn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Các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giảng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viên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tham</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gia</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giảng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dạy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Các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tài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liệu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sử</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dụng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giảng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dạy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Nội</a:t>
            </a:r>
            <a:r>
              <a:rPr lang="en-GB" sz="2400" dirty="0">
                <a:effectLst/>
                <a:latin typeface="Times New Roman" panose="02020603050405020304" pitchFamily="18" charset="0"/>
                <a:ea typeface="Times New Roman" panose="02020603050405020304" pitchFamily="18" charset="0"/>
              </a:rPr>
              <a:t> dung </a:t>
            </a:r>
            <a:r>
              <a:rPr lang="en-GB" sz="2400" dirty="0" err="1">
                <a:effectLst/>
                <a:latin typeface="Times New Roman" panose="02020603050405020304" pitchFamily="18" charset="0"/>
                <a:ea typeface="Times New Roman" panose="02020603050405020304" pitchFamily="18" charset="0"/>
              </a:rPr>
              <a:t>chỉ</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tiết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giảng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dạy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Chuẩn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đầu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ra</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môn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Phương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pháp</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giảng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dạy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để</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đạt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chuẩn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đầu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ra</a:t>
            </a:r>
            <a:r>
              <a:rPr lang="en-GB" sz="2400" dirty="0">
                <a:effectLst/>
                <a:latin typeface="Times New Roman" panose="02020603050405020304" pitchFamily="18" charset="0"/>
                <a:ea typeface="Times New Roman" panose="02020603050405020304" pitchFamily="18" charset="0"/>
              </a:rPr>
              <a:t> [H14.14.03.02]. </a:t>
            </a:r>
            <a:r>
              <a:rPr lang="en-GB" sz="2400" dirty="0" err="1">
                <a:effectLst/>
                <a:latin typeface="Times New Roman" panose="02020603050405020304" pitchFamily="18" charset="0"/>
                <a:ea typeface="Times New Roman" panose="02020603050405020304" pitchFamily="18" charset="0"/>
              </a:rPr>
              <a:t>Đề</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cương</a:t>
            </a:r>
            <a:r>
              <a:rPr lang="en-GB" sz="2400" dirty="0">
                <a:effectLst/>
                <a:latin typeface="Times New Roman" panose="02020603050405020304" pitchFamily="18" charset="0"/>
                <a:ea typeface="Times New Roman" panose="02020603050405020304" pitchFamily="18" charset="0"/>
              </a:rPr>
              <a:t> chi </a:t>
            </a:r>
            <a:r>
              <a:rPr lang="en-GB" sz="2400" dirty="0" err="1">
                <a:effectLst/>
                <a:latin typeface="Times New Roman" panose="02020603050405020304" pitchFamily="18" charset="0"/>
                <a:ea typeface="Times New Roman" panose="02020603050405020304" pitchFamily="18" charset="0"/>
              </a:rPr>
              <a:t>tiết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phần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xây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dựng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trên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cơ</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sở</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đảm</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bảo</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chuẩn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đầu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ra</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của</a:t>
            </a:r>
            <a:r>
              <a:rPr lang="en-GB" sz="2400" dirty="0">
                <a:effectLst/>
                <a:latin typeface="Times New Roman" panose="02020603050405020304" pitchFamily="18" charset="0"/>
                <a:ea typeface="Times New Roman" panose="02020603050405020304" pitchFamily="18" charset="0"/>
              </a:rPr>
              <a:t> CTĐT, </a:t>
            </a:r>
            <a:r>
              <a:rPr lang="en-GB" sz="2400" dirty="0" err="1">
                <a:effectLst/>
                <a:latin typeface="Times New Roman" panose="02020603050405020304" pitchFamily="18" charset="0"/>
                <a:ea typeface="Times New Roman" panose="02020603050405020304" pitchFamily="18" charset="0"/>
              </a:rPr>
              <a:t>điều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này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thể</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hiện</a:t>
            </a:r>
            <a:r>
              <a:rPr lang="en-GB" sz="2400" dirty="0">
                <a:effectLst/>
                <a:latin typeface="Times New Roman" panose="02020603050405020304" pitchFamily="18" charset="0"/>
                <a:ea typeface="Times New Roman" panose="02020603050405020304" pitchFamily="18" charset="0"/>
              </a:rPr>
              <a:t> qua ma </a:t>
            </a:r>
            <a:r>
              <a:rPr lang="en-GB" sz="2400" dirty="0" err="1">
                <a:effectLst/>
                <a:latin typeface="Times New Roman" panose="02020603050405020304" pitchFamily="18" charset="0"/>
                <a:ea typeface="Times New Roman" panose="02020603050405020304" pitchFamily="18" charset="0"/>
              </a:rPr>
              <a:t>trận</a:t>
            </a:r>
            <a:r>
              <a:rPr lang="en-GB" sz="2400" dirty="0">
                <a:effectLst/>
                <a:latin typeface="Times New Roman" panose="02020603050405020304" pitchFamily="18" charset="0"/>
                <a:ea typeface="Times New Roman" panose="02020603050405020304" pitchFamily="18" charset="0"/>
              </a:rPr>
              <a:t> [H14.14.03.03]. </a:t>
            </a:r>
            <a:r>
              <a:rPr lang="en-GB" sz="2400" dirty="0" err="1">
                <a:effectLst/>
                <a:latin typeface="Times New Roman" panose="02020603050405020304" pitchFamily="18" charset="0"/>
                <a:ea typeface="Times New Roman" panose="02020603050405020304" pitchFamily="18" charset="0"/>
              </a:rPr>
              <a:t>Đề</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cương</a:t>
            </a:r>
            <a:r>
              <a:rPr lang="en-GB" sz="2400" dirty="0">
                <a:effectLst/>
                <a:latin typeface="Times New Roman" panose="02020603050405020304" pitchFamily="18" charset="0"/>
                <a:ea typeface="Times New Roman" panose="02020603050405020304" pitchFamily="18" charset="0"/>
              </a:rPr>
              <a:t> chi </a:t>
            </a:r>
            <a:r>
              <a:rPr lang="en-GB" sz="2400" dirty="0" err="1">
                <a:effectLst/>
                <a:latin typeface="Times New Roman" panose="02020603050405020304" pitchFamily="18" charset="0"/>
                <a:ea typeface="Times New Roman" panose="02020603050405020304" pitchFamily="18" charset="0"/>
              </a:rPr>
              <a:t>tiết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phần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Bộ</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môn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xây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dựng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thông</a:t>
            </a:r>
            <a:r>
              <a:rPr lang="en-GB" sz="2400" dirty="0">
                <a:effectLst/>
                <a:latin typeface="Times New Roman" panose="02020603050405020304" pitchFamily="18" charset="0"/>
                <a:ea typeface="Times New Roman" panose="02020603050405020304" pitchFamily="18" charset="0"/>
              </a:rPr>
              <a:t> qua </a:t>
            </a:r>
            <a:r>
              <a:rPr lang="en-GB" sz="2400" dirty="0" err="1">
                <a:effectLst/>
                <a:latin typeface="Times New Roman" panose="02020603050405020304" pitchFamily="18" charset="0"/>
                <a:ea typeface="Times New Roman" panose="02020603050405020304" pitchFamily="18" charset="0"/>
              </a:rPr>
              <a:t>hội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đồng</a:t>
            </a:r>
            <a:r>
              <a:rPr lang="en-GB" sz="2400" dirty="0">
                <a:effectLst/>
                <a:latin typeface="Times New Roman" panose="02020603050405020304" pitchFamily="18" charset="0"/>
                <a:ea typeface="Times New Roman" panose="02020603050405020304" pitchFamily="18" charset="0"/>
              </a:rPr>
              <a:t> khoa, </a:t>
            </a:r>
            <a:r>
              <a:rPr lang="en-GB" sz="2400" dirty="0" err="1">
                <a:effectLst/>
                <a:latin typeface="Times New Roman" panose="02020603050405020304" pitchFamily="18" charset="0"/>
                <a:ea typeface="Times New Roman" panose="02020603050405020304" pitchFamily="18" charset="0"/>
              </a:rPr>
              <a:t>hội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đồng</a:t>
            </a:r>
            <a:r>
              <a:rPr lang="en-GB" sz="2400" dirty="0">
                <a:effectLst/>
                <a:latin typeface="Times New Roman" panose="02020603050405020304" pitchFamily="18" charset="0"/>
                <a:ea typeface="Times New Roman" panose="02020603050405020304" pitchFamily="18" charset="0"/>
              </a:rPr>
              <a:t> khoa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và</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đào</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tạo</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Nhà</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trường</a:t>
            </a:r>
            <a:r>
              <a:rPr lang="en-GB" sz="2400" dirty="0">
                <a:effectLst/>
                <a:latin typeface="Times New Roman" panose="02020603050405020304" pitchFamily="18" charset="0"/>
                <a:ea typeface="Times New Roman" panose="02020603050405020304" pitchFamily="18" charset="0"/>
              </a:rPr>
              <a:t> [H14.14.03.04] </a:t>
            </a:r>
            <a:r>
              <a:rPr lang="en-GB" sz="2400" dirty="0" err="1">
                <a:effectLst/>
                <a:latin typeface="Times New Roman" panose="02020603050405020304" pitchFamily="18" charset="0"/>
                <a:ea typeface="Times New Roman" panose="02020603050405020304" pitchFamily="18" charset="0"/>
              </a:rPr>
              <a:t>và</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hiệu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trưởng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ra</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quyết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định</a:t>
            </a:r>
            <a:r>
              <a:rPr lang="en-GB" sz="2400" dirty="0">
                <a:effectLst/>
                <a:latin typeface="Times New Roman" panose="02020603050405020304" pitchFamily="18" charset="0"/>
                <a:ea typeface="Times New Roman" panose="02020603050405020304" pitchFamily="18" charset="0"/>
              </a:rPr>
              <a:t> ban </a:t>
            </a:r>
            <a:r>
              <a:rPr lang="en-GB" sz="2400" dirty="0" err="1">
                <a:effectLst/>
                <a:latin typeface="Times New Roman" panose="02020603050405020304" pitchFamily="18" charset="0"/>
                <a:ea typeface="Times New Roman" panose="02020603050405020304" pitchFamily="18" charset="0"/>
              </a:rPr>
              <a:t>hành</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Đề</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cương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phần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sau</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khi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xây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dựng</a:t>
            </a:r>
            <a:r>
              <a:rPr lang="en-GB" sz="2400" dirty="0">
                <a:effectLst/>
                <a:latin typeface="Times New Roman" panose="02020603050405020304" pitchFamily="18" charset="0"/>
                <a:ea typeface="Times New Roman" panose="02020603050405020304" pitchFamily="18" charset="0"/>
              </a:rPr>
              <a:t>, ban </a:t>
            </a:r>
            <a:r>
              <a:rPr lang="en-GB" sz="2400" dirty="0" err="1">
                <a:effectLst/>
                <a:latin typeface="Times New Roman" panose="02020603050405020304" pitchFamily="18" charset="0"/>
                <a:ea typeface="Times New Roman" panose="02020603050405020304" pitchFamily="18" charset="0"/>
              </a:rPr>
              <a:t>hành</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sẽ</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công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bố</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công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khai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trên</a:t>
            </a:r>
            <a:r>
              <a:rPr lang="en-GB" sz="2400" dirty="0">
                <a:effectLst/>
                <a:latin typeface="Times New Roman" panose="02020603050405020304" pitchFamily="18" charset="0"/>
                <a:ea typeface="Times New Roman" panose="02020603050405020304" pitchFamily="18" charset="0"/>
              </a:rPr>
              <a:t> website </a:t>
            </a:r>
            <a:r>
              <a:rPr lang="en-GB" sz="2400" dirty="0" err="1">
                <a:effectLst/>
                <a:latin typeface="Times New Roman" panose="02020603050405020304" pitchFamily="18" charset="0"/>
                <a:ea typeface="Times New Roman" panose="02020603050405020304" pitchFamily="18" charset="0"/>
              </a:rPr>
              <a:t>của</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Nhà</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trường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trên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trang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thông</a:t>
            </a:r>
            <a:r>
              <a:rPr lang="en-GB" sz="2400" dirty="0">
                <a:effectLst/>
                <a:latin typeface="Times New Roman" panose="02020603050405020304" pitchFamily="18" charset="0"/>
                <a:ea typeface="Times New Roman" panose="02020603050405020304" pitchFamily="18" charset="0"/>
              </a:rPr>
              <a:t> tin </a:t>
            </a:r>
            <a:r>
              <a:rPr lang="en-GB" sz="2400" dirty="0" err="1">
                <a:effectLst/>
                <a:latin typeface="Times New Roman" panose="02020603050405020304" pitchFamily="18" charset="0"/>
                <a:ea typeface="Times New Roman" panose="02020603050405020304" pitchFamily="18" charset="0"/>
              </a:rPr>
              <a:t>của</a:t>
            </a:r>
            <a:r>
              <a:rPr lang="en-GB" sz="2400" dirty="0">
                <a:effectLst/>
                <a:latin typeface="Times New Roman" panose="02020603050405020304" pitchFamily="18" charset="0"/>
                <a:ea typeface="Times New Roman" panose="02020603050405020304" pitchFamily="18" charset="0"/>
              </a:rPr>
              <a:t> khoa </a:t>
            </a:r>
            <a:r>
              <a:rPr lang="en-GB" sz="2400" dirty="0" err="1">
                <a:effectLst/>
                <a:latin typeface="Times New Roman" panose="02020603050405020304" pitchFamily="18" charset="0"/>
                <a:ea typeface="Times New Roman" panose="02020603050405020304" pitchFamily="18" charset="0"/>
              </a:rPr>
              <a:t>chuyên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môn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và</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mục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ba</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công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khai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của</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Nhà</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trường</a:t>
            </a:r>
            <a:r>
              <a:rPr lang="en-GB" sz="2400" dirty="0">
                <a:effectLst/>
                <a:latin typeface="Times New Roman" panose="02020603050405020304" pitchFamily="18" charset="0"/>
                <a:ea typeface="Times New Roman" panose="02020603050405020304" pitchFamily="18" charset="0"/>
              </a:rPr>
              <a:t> [H14.14.03.05]. </a:t>
            </a:r>
            <a:r>
              <a:rPr lang="en-GB" sz="2400" dirty="0" err="1">
                <a:effectLst/>
                <a:latin typeface="Times New Roman" panose="02020603050405020304" pitchFamily="18" charset="0"/>
                <a:ea typeface="Times New Roman" panose="02020603050405020304" pitchFamily="18" charset="0"/>
              </a:rPr>
              <a:t>Ngoài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việc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công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khai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trên</a:t>
            </a:r>
            <a:r>
              <a:rPr lang="en-GB" sz="2400" dirty="0">
                <a:effectLst/>
                <a:latin typeface="Times New Roman" panose="02020603050405020304" pitchFamily="18" charset="0"/>
                <a:ea typeface="Times New Roman" panose="02020603050405020304" pitchFamily="18" charset="0"/>
              </a:rPr>
              <a:t> website, </a:t>
            </a:r>
            <a:r>
              <a:rPr lang="en-GB" sz="2400" dirty="0" err="1">
                <a:effectLst/>
                <a:latin typeface="Times New Roman" panose="02020603050405020304" pitchFamily="18" charset="0"/>
                <a:ea typeface="Times New Roman" panose="02020603050405020304" pitchFamily="18" charset="0"/>
              </a:rPr>
              <a:t>đề</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cương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môn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học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còn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phổ</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biến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cho</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sinh</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viên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trong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các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buổi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sinh</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hoạt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tuần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công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dân</a:t>
            </a:r>
            <a:r>
              <a:rPr lang="en-GB" sz="2400" dirty="0">
                <a:effectLst/>
                <a:latin typeface="Times New Roman" panose="02020603050405020304" pitchFamily="18" charset="0"/>
                <a:ea typeface="Times New Roman" panose="02020603050405020304" pitchFamily="18" charset="0"/>
              </a:rPr>
              <a:t> [H14.14.03.06],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phổ</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biến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trong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sổ</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tay</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sinh</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viên</a:t>
            </a:r>
            <a:r>
              <a:rPr lang="en-GB" sz="2400" dirty="0">
                <a:effectLst/>
                <a:latin typeface="Times New Roman" panose="02020603050405020304" pitchFamily="18" charset="0"/>
                <a:ea typeface="Times New Roman" panose="02020603050405020304" pitchFamily="18" charset="0"/>
              </a:rPr>
              <a:t> [H14.14.03.07], </a:t>
            </a:r>
            <a:r>
              <a:rPr lang="en-GB" sz="2400" dirty="0" err="1">
                <a:effectLst/>
                <a:latin typeface="Times New Roman" panose="02020603050405020304" pitchFamily="18" charset="0"/>
                <a:ea typeface="Times New Roman" panose="02020603050405020304" pitchFamily="18" charset="0"/>
              </a:rPr>
              <a:t>được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phổ</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biến</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trong</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các</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buổi</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sinh</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hoạt</a:t>
            </a:r>
            <a:r>
              <a:rPr lang="en-GB" sz="2400" dirty="0">
                <a:effectLst/>
                <a:latin typeface="Times New Roman" panose="02020603050405020304" pitchFamily="18" charset="0"/>
                <a:ea typeface="Times New Roman" panose="02020603050405020304" pitchFamily="18" charset="0"/>
              </a:rPr>
              <a:t> </a:t>
            </a:r>
            <a:r>
              <a:rPr lang="en-GB" sz="2400" dirty="0" err="1">
                <a:effectLst/>
                <a:latin typeface="Times New Roman" panose="02020603050405020304" pitchFamily="18" charset="0"/>
                <a:ea typeface="Times New Roman" panose="02020603050405020304" pitchFamily="18" charset="0"/>
              </a:rPr>
              <a:t>lớp</a:t>
            </a:r>
            <a:r>
              <a:rPr lang="en-GB" sz="2400" dirty="0">
                <a:effectLst/>
                <a:latin typeface="Times New Roman" panose="02020603050405020304" pitchFamily="18" charset="0"/>
                <a:ea typeface="Times New Roman" panose="02020603050405020304" pitchFamily="18" charset="0"/>
              </a:rPr>
              <a:t> [H14.14.03.08],…. </a:t>
            </a:r>
            <a:endParaRPr lang="en-US" sz="3600" dirty="0"/>
          </a:p>
        </p:txBody>
      </p:sp>
    </p:spTree>
    <p:extLst>
      <p:ext uri="{BB962C8B-B14F-4D97-AF65-F5344CB8AC3E}">
        <p14:creationId xmlns:p14="http://schemas.microsoft.com/office/powerpoint/2010/main" val="2584450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CD9C3C6-D3A1-7339-D621-DCB3ACF3AD6C}"/>
              </a:ext>
            </a:extLst>
          </p:cNvPr>
          <p:cNvSpPr>
            <a:spLocks noGrp="1"/>
          </p:cNvSpPr>
          <p:nvPr>
            <p:ph idx="1"/>
          </p:nvPr>
        </p:nvSpPr>
        <p:spPr>
          <a:xfrm>
            <a:off x="233265" y="261257"/>
            <a:ext cx="11756571" cy="6428792"/>
          </a:xfrm>
        </p:spPr>
        <p:txBody>
          <a:bodyPr>
            <a:normAutofit/>
          </a:bodyPr>
          <a:lstStyle/>
          <a:p>
            <a:r>
              <a:rPr lang="en-US" sz="2000" dirty="0">
                <a:effectLst/>
                <a:latin typeface="Times New Roman" panose="02020603050405020304" pitchFamily="18" charset="0"/>
                <a:ea typeface="Calibri" panose="020F0502020204030204" pitchFamily="34" charset="0"/>
              </a:rPr>
              <a:t>Theo </a:t>
            </a:r>
            <a:r>
              <a:rPr lang="en-US" sz="2000" dirty="0" err="1">
                <a:effectLst/>
                <a:latin typeface="Times New Roman" panose="02020603050405020304" pitchFamily="18" charset="0"/>
                <a:ea typeface="Calibri" panose="020F0502020204030204" pitchFamily="34" charset="0"/>
              </a:rPr>
              <a:t>chức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năng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nhiệm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vụ</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định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tổ</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chức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động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theo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chỉnh</a:t>
            </a:r>
            <a:r>
              <a:rPr lang="en-US" sz="2000" dirty="0">
                <a:effectLst/>
                <a:latin typeface="Times New Roman" panose="02020603050405020304" pitchFamily="18" charset="0"/>
                <a:ea typeface="Calibri" panose="020F0502020204030204" pitchFamily="34" charset="0"/>
              </a:rPr>
              <a:t> CĐR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Khoa, </a:t>
            </a:r>
            <a:r>
              <a:rPr lang="en-US" sz="2000" dirty="0" err="1">
                <a:effectLst/>
                <a:latin typeface="Times New Roman" panose="02020603050405020304" pitchFamily="18" charset="0"/>
                <a:ea typeface="Calibri" panose="020F0502020204030204" pitchFamily="34" charset="0"/>
              </a:rPr>
              <a:t>Bộ</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giao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nhiệm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vụ</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chủ</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xây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dựng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đề</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cương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theo</a:t>
            </a:r>
            <a:r>
              <a:rPr lang="en-US" sz="2000" dirty="0">
                <a:effectLst/>
                <a:latin typeface="Times New Roman" panose="02020603050405020304" pitchFamily="18" charset="0"/>
                <a:ea typeface="Calibri" panose="020F0502020204030204" pitchFamily="34" charset="0"/>
              </a:rPr>
              <a:t> CTĐT. Sau </a:t>
            </a:r>
            <a:r>
              <a:rPr lang="en-US" sz="2000" dirty="0" err="1">
                <a:effectLst/>
                <a:latin typeface="Times New Roman" panose="02020603050405020304" pitchFamily="18" charset="0"/>
                <a:ea typeface="Calibri" panose="020F0502020204030204" pitchFamily="34" charset="0"/>
              </a:rPr>
              <a:t>khi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chuyên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phối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xây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dựng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hoặc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chỉnh</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ĐCCTHP [MC255],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tổ</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chức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thẩm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định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chéo</a:t>
            </a:r>
            <a:r>
              <a:rPr lang="en-US" sz="2000" dirty="0">
                <a:effectLst/>
                <a:latin typeface="Times New Roman" panose="02020603050405020304" pitchFamily="18" charset="0"/>
                <a:ea typeface="Calibri" panose="020F0502020204030204" pitchFamily="34" charset="0"/>
              </a:rPr>
              <a:t> ĐCCTHP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Khoa, </a:t>
            </a:r>
            <a:r>
              <a:rPr lang="en-US" sz="2000" dirty="0" err="1">
                <a:effectLst/>
                <a:latin typeface="Times New Roman" panose="02020603050405020304" pitchFamily="18" charset="0"/>
                <a:ea typeface="Calibri" panose="020F0502020204030204" pitchFamily="34" charset="0"/>
              </a:rPr>
              <a:t>Bộ</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ĐCCTHP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Hội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đồng</a:t>
            </a:r>
            <a:r>
              <a:rPr lang="en-US" sz="2000" dirty="0">
                <a:effectLst/>
                <a:latin typeface="Times New Roman" panose="02020603050405020304" pitchFamily="18" charset="0"/>
                <a:ea typeface="Calibri" panose="020F0502020204030204" pitchFamily="34" charset="0"/>
              </a:rPr>
              <a:t> Khoa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thẩm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định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thông</a:t>
            </a:r>
            <a:r>
              <a:rPr lang="en-US" sz="2000" dirty="0">
                <a:effectLst/>
                <a:latin typeface="Times New Roman" panose="02020603050405020304" pitchFamily="18" charset="0"/>
                <a:ea typeface="Calibri" panose="020F0502020204030204" pitchFamily="34" charset="0"/>
              </a:rPr>
              <a:t> qua </a:t>
            </a:r>
            <a:r>
              <a:rPr lang="en-US" sz="2000" dirty="0" err="1">
                <a:effectLst/>
                <a:latin typeface="Times New Roman" panose="02020603050405020304" pitchFamily="18" charset="0"/>
                <a:ea typeface="Calibri" panose="020F0502020204030204" pitchFamily="34" charset="0"/>
              </a:rPr>
              <a:t>trước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khi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đốc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Quyết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định</a:t>
            </a:r>
            <a:r>
              <a:rPr lang="en-US" sz="2000" dirty="0">
                <a:effectLst/>
                <a:latin typeface="Times New Roman" panose="02020603050405020304" pitchFamily="18" charset="0"/>
                <a:ea typeface="Calibri" panose="020F0502020204030204" pitchFamily="34" charset="0"/>
              </a:rPr>
              <a:t> ban </a:t>
            </a:r>
            <a:r>
              <a:rPr lang="en-US" sz="2000" dirty="0" err="1">
                <a:effectLst/>
                <a:latin typeface="Times New Roman" panose="02020603050405020304" pitchFamily="18" charset="0"/>
                <a:ea typeface="Calibri" panose="020F0502020204030204" pitchFamily="34" charset="0"/>
              </a:rPr>
              <a:t>hành</a:t>
            </a:r>
            <a:r>
              <a:rPr lang="en-US" sz="2000" dirty="0">
                <a:effectLst/>
                <a:latin typeface="Times New Roman" panose="02020603050405020304" pitchFamily="18" charset="0"/>
                <a:ea typeface="Calibri" panose="020F0502020204030204" pitchFamily="34" charset="0"/>
              </a:rPr>
              <a:t> [MC255]. ĐCCTHP </a:t>
            </a:r>
            <a:r>
              <a:rPr lang="en-US" sz="2000" dirty="0" err="1">
                <a:effectLst/>
                <a:latin typeface="Times New Roman" panose="02020603050405020304" pitchFamily="18" charset="0"/>
                <a:ea typeface="Calibri" panose="020F0502020204030204" pitchFamily="34" charset="0"/>
              </a:rPr>
              <a:t>cung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cấp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đầy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đủ</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thông</a:t>
            </a:r>
            <a:r>
              <a:rPr lang="en-US" sz="2000" dirty="0">
                <a:effectLst/>
                <a:latin typeface="Times New Roman" panose="02020603050405020304" pitchFamily="18" charset="0"/>
                <a:ea typeface="Calibri" panose="020F0502020204030204" pitchFamily="34" charset="0"/>
              </a:rPr>
              <a:t> tin </a:t>
            </a:r>
            <a:r>
              <a:rPr lang="en-US" sz="2000" dirty="0" err="1">
                <a:effectLst/>
                <a:latin typeface="Times New Roman" panose="02020603050405020304" pitchFamily="18" charset="0"/>
                <a:ea typeface="Calibri" panose="020F0502020204030204" pitchFamily="34" charset="0"/>
              </a:rPr>
              <a:t>liên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quan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bao </a:t>
            </a:r>
            <a:r>
              <a:rPr lang="en-US" sz="2000" dirty="0" err="1">
                <a:effectLst/>
                <a:latin typeface="Times New Roman" panose="02020603050405020304" pitchFamily="18" charset="0"/>
                <a:ea typeface="Calibri" panose="020F0502020204030204" pitchFamily="34" charset="0"/>
              </a:rPr>
              <a:t>gồm</a:t>
            </a:r>
            <a:r>
              <a:rPr lang="en-US" sz="2000" dirty="0">
                <a:effectLst/>
                <a:latin typeface="Times New Roman" panose="02020603050405020304" pitchFamily="18" charset="0"/>
                <a:ea typeface="Calibri" panose="020F0502020204030204" pitchFamily="34" charset="0"/>
              </a:rPr>
              <a:t>: ..</a:t>
            </a:r>
          </a:p>
          <a:p>
            <a:r>
              <a:rPr lang="en-US" sz="2000" dirty="0">
                <a:effectLst/>
                <a:latin typeface="Times New Roman" panose="02020603050405020304" pitchFamily="18" charset="0"/>
                <a:ea typeface="Calibri" panose="020F0502020204030204" pitchFamily="34" charset="0"/>
              </a:rPr>
              <a:t>ĐCCTHP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phổ</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tới</a:t>
            </a:r>
            <a:r>
              <a:rPr lang="en-US" sz="2000" dirty="0">
                <a:effectLst/>
                <a:latin typeface="Times New Roman" panose="02020603050405020304" pitchFamily="18" charset="0"/>
                <a:ea typeface="Calibri" panose="020F0502020204030204" pitchFamily="34" charset="0"/>
              </a:rPr>
              <a:t> NH qua </a:t>
            </a:r>
            <a:r>
              <a:rPr lang="en-US" sz="2000" dirty="0" err="1">
                <a:effectLst/>
                <a:latin typeface="Times New Roman" panose="02020603050405020304" pitchFamily="18" charset="0"/>
                <a:ea typeface="Calibri" panose="020F0502020204030204" pitchFamily="34" charset="0"/>
              </a:rPr>
              <a:t>nhiều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kênh</a:t>
            </a:r>
            <a:r>
              <a:rPr lang="en-US" sz="2000" dirty="0">
                <a:effectLst/>
                <a:latin typeface="Times New Roman" panose="02020603050405020304" pitchFamily="18" charset="0"/>
                <a:ea typeface="Calibri" panose="020F0502020204030204" pitchFamily="34" charset="0"/>
              </a:rPr>
              <a:t>: website, qua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phụ</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cố</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vấn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tập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Đối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đợt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năm</a:t>
            </a:r>
            <a:r>
              <a:rPr lang="en-US" sz="2000" dirty="0">
                <a:effectLst/>
                <a:latin typeface="Times New Roman" panose="02020603050405020304" pitchFamily="18" charset="0"/>
                <a:ea typeface="Calibri" panose="020F0502020204030204" pitchFamily="34" charset="0"/>
              </a:rPr>
              <a:t> 2021, </a:t>
            </a:r>
            <a:r>
              <a:rPr lang="en-US" sz="2000" dirty="0" err="1">
                <a:effectLst/>
                <a:latin typeface="Times New Roman" panose="02020603050405020304" pitchFamily="18" charset="0"/>
                <a:ea typeface="Calibri" panose="020F0502020204030204" pitchFamily="34" charset="0"/>
              </a:rPr>
              <a:t>đề</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cương</a:t>
            </a:r>
            <a:r>
              <a:rPr lang="en-US" sz="2000" dirty="0">
                <a:effectLst/>
                <a:latin typeface="Times New Roman" panose="02020603050405020304" pitchFamily="18" charset="0"/>
                <a:ea typeface="Calibri" panose="020F0502020204030204" pitchFamily="34" charset="0"/>
              </a:rPr>
              <a:t> chi </a:t>
            </a:r>
            <a:r>
              <a:rPr lang="en-US" sz="2000" dirty="0" err="1">
                <a:effectLst/>
                <a:latin typeface="Times New Roman" panose="02020603050405020304" pitchFamily="18" charset="0"/>
                <a:ea typeface="Calibri" panose="020F0502020204030204" pitchFamily="34" charset="0"/>
              </a:rPr>
              <a:t>tiết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điểm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đổi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mới</a:t>
            </a:r>
            <a:r>
              <a:rPr lang="en-US" sz="2000" dirty="0">
                <a:effectLst/>
                <a:latin typeface="Times New Roman" panose="02020603050405020304" pitchFamily="18" charset="0"/>
                <a:ea typeface="Calibri" panose="020F0502020204030204" pitchFamily="34" charset="0"/>
              </a:rPr>
              <a:t> so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cũ</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Đề</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cương</a:t>
            </a:r>
            <a:r>
              <a:rPr lang="en-US" sz="2000" dirty="0">
                <a:effectLst/>
                <a:latin typeface="Times New Roman" panose="02020603050405020304" pitchFamily="18" charset="0"/>
                <a:ea typeface="Calibri" panose="020F0502020204030204" pitchFamily="34" charset="0"/>
              </a:rPr>
              <a:t> chi </a:t>
            </a:r>
            <a:r>
              <a:rPr lang="en-US" sz="2000" dirty="0" err="1">
                <a:effectLst/>
                <a:latin typeface="Times New Roman" panose="02020603050405020304" pitchFamily="18" charset="0"/>
                <a:ea typeface="Calibri" panose="020F0502020204030204" pitchFamily="34" charset="0"/>
              </a:rPr>
              <a:t>tiết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làm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rõ</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mức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đỗ</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đóng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góp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CĐR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tới</a:t>
            </a:r>
            <a:r>
              <a:rPr lang="en-US" sz="2000" dirty="0">
                <a:effectLst/>
                <a:latin typeface="Times New Roman" panose="02020603050405020304" pitchFamily="18" charset="0"/>
                <a:ea typeface="Calibri" panose="020F0502020204030204" pitchFamily="34" charset="0"/>
              </a:rPr>
              <a:t> CĐR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Bên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đó</a:t>
            </a:r>
            <a:r>
              <a:rPr lang="en-US" sz="2000" dirty="0">
                <a:effectLst/>
                <a:latin typeface="Times New Roman" panose="02020603050405020304" pitchFamily="18" charset="0"/>
                <a:ea typeface="Calibri" panose="020F0502020204030204" pitchFamily="34" charset="0"/>
              </a:rPr>
              <a:t>, thang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CĐR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xây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dựng</a:t>
            </a:r>
            <a:r>
              <a:rPr lang="en-US" sz="2000" dirty="0">
                <a:effectLst/>
                <a:latin typeface="Times New Roman" panose="02020603050405020304" pitchFamily="18" charset="0"/>
                <a:ea typeface="Calibri" panose="020F0502020204030204" pitchFamily="34" charset="0"/>
              </a:rPr>
              <a:t> chi </a:t>
            </a:r>
            <a:r>
              <a:rPr lang="en-US" sz="2000" dirty="0" err="1">
                <a:effectLst/>
                <a:latin typeface="Times New Roman" panose="02020603050405020304" pitchFamily="18" charset="0"/>
                <a:ea typeface="Calibri" panose="020F0502020204030204" pitchFamily="34" charset="0"/>
              </a:rPr>
              <a:t>tiết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cụ</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động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nội</a:t>
            </a:r>
            <a:r>
              <a:rPr lang="en-US" sz="2000" dirty="0">
                <a:effectLst/>
                <a:latin typeface="Times New Roman" panose="02020603050405020304" pitchFamily="18" charset="0"/>
                <a:ea typeface="Calibri" panose="020F0502020204030204" pitchFamily="34" charset="0"/>
              </a:rPr>
              <a:t> dung </a:t>
            </a:r>
            <a:r>
              <a:rPr lang="en-US" sz="2000" dirty="0" err="1">
                <a:effectLst/>
                <a:latin typeface="Times New Roman" panose="02020603050405020304" pitchFamily="18" charset="0"/>
                <a:ea typeface="Calibri" panose="020F0502020204030204" pitchFamily="34" charset="0"/>
              </a:rPr>
              <a:t>từng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buổi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dạy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cũng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gắn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liền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CĐR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đầu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mỗi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căn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cứ</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phối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Khoa, </a:t>
            </a:r>
            <a:r>
              <a:rPr lang="en-US" sz="2000" dirty="0" err="1">
                <a:effectLst/>
                <a:latin typeface="Times New Roman" panose="02020603050405020304" pitchFamily="18" charset="0"/>
                <a:ea typeface="Calibri" panose="020F0502020204030204" pitchFamily="34" charset="0"/>
              </a:rPr>
              <a:t>Bộ</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xây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dựng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dự</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mỗi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dựa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trên</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đảm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bảo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hướng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CĐR. Sau </a:t>
            </a:r>
            <a:r>
              <a:rPr lang="en-US" sz="2000" dirty="0" err="1">
                <a:effectLst/>
                <a:latin typeface="Times New Roman" panose="02020603050405020304" pitchFamily="18" charset="0"/>
                <a:ea typeface="Calibri" panose="020F0502020204030204" pitchFamily="34" charset="0"/>
              </a:rPr>
              <a:t>khi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sự</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hồi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bộ</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chỉnh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sửa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bổ</a:t>
            </a:r>
            <a:r>
              <a:rPr lang="en-US" sz="2000" dirty="0">
                <a:effectLst/>
                <a:latin typeface="Times New Roman" panose="02020603050405020304" pitchFamily="18" charset="0"/>
                <a:ea typeface="Calibri" panose="020F0502020204030204" pitchFamily="34" charset="0"/>
              </a:rPr>
              <a:t> sung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thông</a:t>
            </a:r>
            <a:r>
              <a:rPr lang="en-US" sz="2000" dirty="0">
                <a:effectLst/>
                <a:latin typeface="Times New Roman" panose="02020603050405020304" pitchFamily="18" charset="0"/>
                <a:ea typeface="Calibri" panose="020F0502020204030204" pitchFamily="34" charset="0"/>
              </a:rPr>
              <a:t> tin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dạy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phê</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duyệt</a:t>
            </a:r>
            <a:r>
              <a:rPr lang="en-US" sz="2000" dirty="0">
                <a:effectLst/>
                <a:latin typeface="Times New Roman" panose="02020603050405020304" pitchFamily="18" charset="0"/>
                <a:ea typeface="Calibri" panose="020F0502020204030204" pitchFamily="34" charset="0"/>
              </a:rPr>
              <a:t> ban </a:t>
            </a:r>
            <a:r>
              <a:rPr lang="en-US" sz="2000" dirty="0" err="1">
                <a:effectLst/>
                <a:latin typeface="Times New Roman" panose="02020603050405020304" pitchFamily="18" charset="0"/>
                <a:ea typeface="Calibri" panose="020F0502020204030204" pitchFamily="34" charset="0"/>
              </a:rPr>
              <a:t>hành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dạy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Tất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dạy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năm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phổ</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viên</a:t>
            </a:r>
            <a:r>
              <a:rPr lang="en-US" sz="2000" dirty="0">
                <a:effectLst/>
                <a:latin typeface="Times New Roman" panose="02020603050405020304" pitchFamily="18" charset="0"/>
                <a:ea typeface="Calibri" panose="020F0502020204030204" pitchFamily="34" charset="0"/>
              </a:rPr>
              <a:t>, NH,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chủ</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nhiệm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cố</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vấn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tập</a:t>
            </a:r>
            <a:r>
              <a:rPr lang="en-US" sz="2000" dirty="0">
                <a:effectLst/>
                <a:latin typeface="Times New Roman" panose="02020603050405020304" pitchFamily="18" charset="0"/>
                <a:ea typeface="Calibri" panose="020F0502020204030204" pitchFamily="34" charset="0"/>
              </a:rPr>
              <a:t> qua </a:t>
            </a:r>
            <a:r>
              <a:rPr lang="en-US" sz="2000" dirty="0" err="1">
                <a:effectLst/>
                <a:latin typeface="Times New Roman" panose="02020603050405020304" pitchFamily="18" charset="0"/>
                <a:ea typeface="Calibri" panose="020F0502020204030204" pitchFamily="34" charset="0"/>
              </a:rPr>
              <a:t>nhiều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thức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gửi</a:t>
            </a:r>
            <a:r>
              <a:rPr lang="en-US" sz="2000" dirty="0">
                <a:effectLst/>
                <a:latin typeface="Times New Roman" panose="02020603050405020304" pitchFamily="18" charset="0"/>
                <a:ea typeface="Calibri" panose="020F0502020204030204" pitchFamily="34" charset="0"/>
              </a:rPr>
              <a:t> email, </a:t>
            </a:r>
            <a:r>
              <a:rPr lang="en-US" sz="2000" dirty="0" err="1">
                <a:effectLst/>
                <a:latin typeface="Times New Roman" panose="02020603050405020304" pitchFamily="18" charset="0"/>
                <a:ea typeface="Calibri" panose="020F0502020204030204" pitchFamily="34" charset="0"/>
              </a:rPr>
              <a:t>đăng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Cổng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thông</a:t>
            </a:r>
            <a:r>
              <a:rPr lang="en-US" sz="2000" dirty="0">
                <a:effectLst/>
                <a:latin typeface="Times New Roman" panose="02020603050405020304" pitchFamily="18" charset="0"/>
                <a:ea typeface="Calibri" panose="020F0502020204030204" pitchFamily="34" charset="0"/>
              </a:rPr>
              <a:t> tin </a:t>
            </a:r>
            <a:r>
              <a:rPr lang="en-US" sz="2000" dirty="0" err="1">
                <a:effectLst/>
                <a:latin typeface="Times New Roman" panose="02020603050405020304" pitchFamily="18" charset="0"/>
                <a:ea typeface="Calibri" panose="020F0502020204030204" pitchFamily="34" charset="0"/>
              </a:rPr>
              <a:t>sinh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tài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khoản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nhân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người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[MC291]…</a:t>
            </a:r>
            <a:r>
              <a:rPr lang="en-US" sz="2000" dirty="0">
                <a:latin typeface="Times New Roman" panose="02020603050405020304" pitchFamily="18" charset="0"/>
                <a:ea typeface="Calibri" panose="020F0502020204030204" pitchFamily="34" charset="0"/>
              </a:rPr>
              <a:t>….</a:t>
            </a:r>
          </a:p>
          <a:p>
            <a:r>
              <a:rPr lang="en-US" sz="2000" dirty="0" err="1">
                <a:effectLst/>
                <a:latin typeface="Times New Roman" panose="02020603050405020304" pitchFamily="18" charset="0"/>
                <a:ea typeface="Calibri" panose="020F0502020204030204" pitchFamily="34" charset="0"/>
              </a:rPr>
              <a:t>Tất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động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dạy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cũng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như</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tập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SV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thông</a:t>
            </a:r>
            <a:r>
              <a:rPr lang="en-US" sz="2000" dirty="0">
                <a:effectLst/>
                <a:latin typeface="Times New Roman" panose="02020603050405020304" pitchFamily="18" charset="0"/>
                <a:ea typeface="Calibri" panose="020F0502020204030204" pitchFamily="34" charset="0"/>
              </a:rPr>
              <a:t> qua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mềm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PSC-UIS, qua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đồng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thanh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đồng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đối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thỉnh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[MC289].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cố</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vấn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tập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thường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xuyên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kiểm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trao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đổi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NH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nắm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bắt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tập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cũng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như</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nguyện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vọng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NH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(MC291) .</a:t>
            </a:r>
            <a:endParaRPr lang="en-US" sz="3200" dirty="0"/>
          </a:p>
        </p:txBody>
      </p:sp>
    </p:spTree>
    <p:extLst>
      <p:ext uri="{BB962C8B-B14F-4D97-AF65-F5344CB8AC3E}">
        <p14:creationId xmlns:p14="http://schemas.microsoft.com/office/powerpoint/2010/main" val="2775692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77283"/>
            <a:ext cx="12027108" cy="949960"/>
          </a:xfrm>
          <a:solidFill>
            <a:schemeClr val="accent6">
              <a:lumMod val="20000"/>
              <a:lumOff val="80000"/>
            </a:schemeClr>
          </a:solidFill>
        </p:spPr>
        <p:txBody>
          <a:bodyPr>
            <a:normAutofit fontScale="90000"/>
          </a:bodyPr>
          <a:lstStyle/>
          <a:p>
            <a:pPr lvl="0"/>
            <a:r>
              <a:rPr lang="en-US" sz="4000" b="1" dirty="0">
                <a:solidFill>
                  <a:srgbClr val="FF0000"/>
                </a:solidFill>
                <a:latin typeface="Times New Roman" panose="02020603050405020304" pitchFamily="18" charset="0"/>
                <a:cs typeface="Times New Roman" panose="02020603050405020304" pitchFamily="18" charset="0"/>
              </a:rPr>
              <a:t>14.4</a:t>
            </a:r>
            <a:r>
              <a:rPr lang="en-US" sz="3600" b="1" i="1" dirty="0"/>
              <a:t>. </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Vi</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ệc </a:t>
            </a:r>
            <a:r>
              <a:rPr lang="vi-VN"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r</a:t>
            </a:r>
            <a:r>
              <a:rPr lang="en-US"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à</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b="1" dirty="0" err="1">
                <a:solidFill>
                  <a:srgbClr val="FF0000"/>
                </a:solidFill>
                <a:latin typeface="Arial" panose="020B0604020202020204" pitchFamily="34" charset="0"/>
                <a:ea typeface="Times New Roman" panose="02020603050405020304" pitchFamily="18" charset="0"/>
                <a:cs typeface="Arial" panose="020B0604020202020204" pitchFamily="34" charset="0"/>
              </a:rPr>
              <a:t>soát</a:t>
            </a:r>
            <a:r>
              <a:rPr lang="en-US"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b="1" dirty="0" err="1">
                <a:solidFill>
                  <a:srgbClr val="FF0000"/>
                </a:solidFill>
                <a:latin typeface="Arial" panose="020B0604020202020204" pitchFamily="34" charset="0"/>
                <a:ea typeface="Times New Roman" panose="02020603050405020304" pitchFamily="18" charset="0"/>
                <a:cs typeface="Arial" panose="020B0604020202020204" pitchFamily="34" charset="0"/>
              </a:rPr>
              <a:t>quy</a:t>
            </a:r>
            <a:r>
              <a:rPr lang="en-US"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b="1" dirty="0" err="1">
                <a:solidFill>
                  <a:srgbClr val="FF0000"/>
                </a:solidFill>
                <a:latin typeface="Arial" panose="020B0604020202020204" pitchFamily="34" charset="0"/>
                <a:ea typeface="Times New Roman" panose="02020603050405020304" pitchFamily="18" charset="0"/>
                <a:cs typeface="Arial" panose="020B0604020202020204" pitchFamily="34" charset="0"/>
              </a:rPr>
              <a:t>trình</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thi</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ết kế, đ</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ánh</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giá</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và</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rà</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soát</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CTDH </a:t>
            </a:r>
            <a:r>
              <a:rPr lang="vi-VN"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được thực hiện</a:t>
            </a:r>
            <a:endParaRPr lang="en-US" sz="3600" b="1"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576458394"/>
              </p:ext>
            </p:extLst>
          </p:nvPr>
        </p:nvGraphicFramePr>
        <p:xfrm>
          <a:off x="242596" y="1240970"/>
          <a:ext cx="11747240" cy="5139164"/>
        </p:xfrm>
        <a:graphic>
          <a:graphicData uri="http://schemas.openxmlformats.org/drawingml/2006/table">
            <a:tbl>
              <a:tblPr firstRow="1" bandRow="1">
                <a:tableStyleId>{5C22544A-7EE6-4342-B048-85BDC9FD1C3A}</a:tableStyleId>
              </a:tblPr>
              <a:tblGrid>
                <a:gridCol w="2146041">
                  <a:extLst>
                    <a:ext uri="{9D8B030D-6E8A-4147-A177-3AD203B41FA5}">
                      <a16:colId xmlns:a16="http://schemas.microsoft.com/office/drawing/2014/main" xmlns="" val="1338212068"/>
                    </a:ext>
                  </a:extLst>
                </a:gridCol>
                <a:gridCol w="4870579">
                  <a:extLst>
                    <a:ext uri="{9D8B030D-6E8A-4147-A177-3AD203B41FA5}">
                      <a16:colId xmlns:a16="http://schemas.microsoft.com/office/drawing/2014/main" xmlns="" val="4227679062"/>
                    </a:ext>
                  </a:extLst>
                </a:gridCol>
                <a:gridCol w="4730620">
                  <a:extLst>
                    <a:ext uri="{9D8B030D-6E8A-4147-A177-3AD203B41FA5}">
                      <a16:colId xmlns:a16="http://schemas.microsoft.com/office/drawing/2014/main" xmlns="" val="2341633141"/>
                    </a:ext>
                  </a:extLst>
                </a:gridCol>
              </a:tblGrid>
              <a:tr h="6236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r>
                        <a:rPr lang="en-US" sz="2800" dirty="0" err="1">
                          <a:solidFill>
                            <a:schemeClr val="tx1"/>
                          </a:solidFill>
                        </a:rPr>
                        <a:t>Mốc</a:t>
                      </a:r>
                      <a:r>
                        <a:rPr lang="en-US" sz="2800" dirty="0">
                          <a:solidFill>
                            <a:schemeClr val="tx1"/>
                          </a:solidFill>
                        </a:rPr>
                        <a:t> </a:t>
                      </a:r>
                      <a:r>
                        <a:rPr lang="en-US" sz="2800" dirty="0" err="1">
                          <a:solidFill>
                            <a:schemeClr val="tx1"/>
                          </a:solidFill>
                        </a:rPr>
                        <a:t>chuẩn</a:t>
                      </a:r>
                      <a:endParaRPr lang="en-US" sz="2800" dirty="0">
                        <a:solidFill>
                          <a:schemeClr val="tx1"/>
                        </a:solidFill>
                      </a:endParaRPr>
                    </a:p>
                  </a:txBody>
                  <a:tcPr>
                    <a:solidFill>
                      <a:schemeClr val="bg1"/>
                    </a:solidFill>
                  </a:tcPr>
                </a:tc>
                <a:tc>
                  <a:txBody>
                    <a:bodyPr/>
                    <a:lstStyle/>
                    <a:p>
                      <a:r>
                        <a:rPr lang="en-US" sz="2800" dirty="0">
                          <a:solidFill>
                            <a:schemeClr val="tx1"/>
                          </a:solidFill>
                        </a:rPr>
                        <a:t>Minh </a:t>
                      </a:r>
                      <a:r>
                        <a:rPr lang="en-US" sz="2800" dirty="0" err="1">
                          <a:solidFill>
                            <a:schemeClr val="tx1"/>
                          </a:solidFill>
                        </a:rPr>
                        <a:t>chứng</a:t>
                      </a:r>
                      <a:endParaRPr lang="en-US" sz="28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209644">
                <a:tc>
                  <a:txBody>
                    <a:bodyPr/>
                    <a:lstStyle/>
                    <a:p>
                      <a:pPr algn="just">
                        <a:lnSpc>
                          <a:spcPct val="115000"/>
                        </a:lnSpc>
                        <a:spcBef>
                          <a:spcPts val="300"/>
                        </a:spcBef>
                        <a:spcAft>
                          <a:spcPts val="1000"/>
                        </a:spcAft>
                      </a:pPr>
                      <a:r>
                        <a:rPr lang="en-GB" sz="2400" dirty="0">
                          <a:effectLst/>
                          <a:latin typeface="Arial" panose="020B0604020202020204" pitchFamily="34" charset="0"/>
                          <a:ea typeface="Arial" panose="020B0604020202020204" pitchFamily="34" charset="0"/>
                          <a:cs typeface="Arial" panose="020B0604020202020204" pitchFamily="34" charset="0"/>
                        </a:rPr>
                        <a:t>1. </a:t>
                      </a:r>
                      <a:r>
                        <a:rPr lang="en-GB" sz="2400" dirty="0" err="1">
                          <a:effectLst/>
                          <a:latin typeface="Arial" panose="020B0604020202020204" pitchFamily="34" charset="0"/>
                          <a:ea typeface="Arial" panose="020B0604020202020204" pitchFamily="34" charset="0"/>
                          <a:cs typeface="Arial" panose="020B0604020202020204" pitchFamily="34" charset="0"/>
                        </a:rPr>
                        <a:t>Việc</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b="1" dirty="0" err="1">
                          <a:solidFill>
                            <a:srgbClr val="0000FF"/>
                          </a:solidFill>
                          <a:effectLst/>
                          <a:latin typeface="Arial" panose="020B0604020202020204" pitchFamily="34" charset="0"/>
                          <a:ea typeface="Arial" panose="020B0604020202020204" pitchFamily="34" charset="0"/>
                          <a:cs typeface="Arial" panose="020B0604020202020204" pitchFamily="34" charset="0"/>
                        </a:rPr>
                        <a:t>rà</a:t>
                      </a:r>
                      <a:r>
                        <a:rPr lang="en-GB" sz="2400" b="1"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GB" sz="2400" b="1" dirty="0" err="1">
                          <a:solidFill>
                            <a:srgbClr val="0000FF"/>
                          </a:solidFill>
                          <a:effectLst/>
                          <a:latin typeface="Arial" panose="020B0604020202020204" pitchFamily="34" charset="0"/>
                          <a:ea typeface="Arial" panose="020B0604020202020204" pitchFamily="34" charset="0"/>
                          <a:cs typeface="Arial" panose="020B0604020202020204" pitchFamily="34" charset="0"/>
                        </a:rPr>
                        <a:t>soát</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b="1" kern="1200" dirty="0" err="1">
                          <a:solidFill>
                            <a:srgbClr val="0000FF"/>
                          </a:solidFill>
                          <a:effectLst/>
                          <a:latin typeface="Arial" panose="020B0604020202020204" pitchFamily="34" charset="0"/>
                          <a:ea typeface="Arial" panose="020B0604020202020204" pitchFamily="34" charset="0"/>
                          <a:cs typeface="Arial" panose="020B0604020202020204" pitchFamily="34" charset="0"/>
                        </a:rPr>
                        <a:t>quy</a:t>
                      </a:r>
                      <a:r>
                        <a:rPr lang="en-GB" sz="2400" b="1" kern="120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GB" sz="2400" b="1" kern="1200" dirty="0" err="1">
                          <a:solidFill>
                            <a:srgbClr val="0000FF"/>
                          </a:solidFill>
                          <a:effectLst/>
                          <a:latin typeface="Arial" panose="020B0604020202020204" pitchFamily="34" charset="0"/>
                          <a:ea typeface="Arial" panose="020B0604020202020204" pitchFamily="34" charset="0"/>
                          <a:cs typeface="Arial" panose="020B0604020202020204" pitchFamily="34" charset="0"/>
                        </a:rPr>
                        <a:t>trình</a:t>
                      </a:r>
                      <a:r>
                        <a:rPr lang="en-GB" sz="2400" b="1" kern="120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GB" sz="2400" dirty="0" err="1">
                          <a:effectLst/>
                          <a:latin typeface="Arial" panose="020B0604020202020204" pitchFamily="34" charset="0"/>
                          <a:ea typeface="Arial" panose="020B0604020202020204" pitchFamily="34" charset="0"/>
                          <a:cs typeface="Arial" panose="020B0604020202020204" pitchFamily="34" charset="0"/>
                        </a:rPr>
                        <a:t>thiết</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dirty="0" err="1">
                          <a:effectLst/>
                          <a:latin typeface="Arial" panose="020B0604020202020204" pitchFamily="34" charset="0"/>
                          <a:ea typeface="Arial" panose="020B0604020202020204" pitchFamily="34" charset="0"/>
                          <a:cs typeface="Arial" panose="020B0604020202020204" pitchFamily="34" charset="0"/>
                        </a:rPr>
                        <a:t>kế</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dirty="0" err="1">
                          <a:effectLst/>
                          <a:latin typeface="Arial" panose="020B0604020202020204" pitchFamily="34" charset="0"/>
                          <a:ea typeface="Arial" panose="020B0604020202020204" pitchFamily="34" charset="0"/>
                          <a:cs typeface="Arial" panose="020B0604020202020204" pitchFamily="34" charset="0"/>
                        </a:rPr>
                        <a:t>đánh</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dirty="0" err="1">
                          <a:effectLst/>
                          <a:latin typeface="Arial" panose="020B0604020202020204" pitchFamily="34" charset="0"/>
                          <a:ea typeface="Arial" panose="020B0604020202020204" pitchFamily="34" charset="0"/>
                          <a:cs typeface="Arial" panose="020B0604020202020204" pitchFamily="34" charset="0"/>
                        </a:rPr>
                        <a:t>giá</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CTDH </a:t>
                      </a:r>
                      <a:r>
                        <a:rPr lang="en-GB" sz="2400" dirty="0" err="1">
                          <a:effectLst/>
                          <a:latin typeface="Arial" panose="020B0604020202020204" pitchFamily="34" charset="0"/>
                          <a:ea typeface="Arial" panose="020B0604020202020204" pitchFamily="34" charset="0"/>
                          <a:cs typeface="Arial" panose="020B0604020202020204" pitchFamily="34" charset="0"/>
                        </a:rPr>
                        <a:t>được</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b="0" kern="1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thực</a:t>
                      </a:r>
                      <a:r>
                        <a:rPr lang="en-GB" sz="2400" b="0" kern="1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GB" sz="2400" b="0" kern="1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hiện</a:t>
                      </a:r>
                      <a:r>
                        <a:rPr lang="en-GB" sz="2400" dirty="0">
                          <a:effectLst/>
                          <a:latin typeface="Arial" panose="020B0604020202020204" pitchFamily="34" charset="0"/>
                          <a:ea typeface="Arial" panose="020B0604020202020204" pitchFamily="34" charset="0"/>
                          <a:cs typeface="Arial" panose="020B0604020202020204" pitchFamily="34" charset="0"/>
                        </a:rPr>
                        <a:t>.</a:t>
                      </a:r>
                      <a:endParaRPr lang="en-US" sz="2400" dirty="0">
                        <a:effectLst/>
                        <a:latin typeface="Arial" panose="020B0604020202020204" pitchFamily="34" charset="0"/>
                        <a:ea typeface="Arial" panose="020B0604020202020204" pitchFamily="34" charset="0"/>
                        <a:cs typeface="Arial" panose="020B0604020202020204" pitchFamily="34" charset="0"/>
                      </a:endParaRPr>
                    </a:p>
                    <a:p>
                      <a:pPr algn="just">
                        <a:lnSpc>
                          <a:spcPct val="115000"/>
                        </a:lnSpc>
                        <a:spcBef>
                          <a:spcPts val="300"/>
                        </a:spcBef>
                        <a:spcAft>
                          <a:spcPts val="1000"/>
                        </a:spcAft>
                      </a:pPr>
                      <a:r>
                        <a:rPr lang="en-GB" sz="2400" dirty="0">
                          <a:effectLst/>
                          <a:latin typeface="Arial" panose="020B0604020202020204" pitchFamily="34" charset="0"/>
                          <a:ea typeface="Arial" panose="020B0604020202020204" pitchFamily="34" charset="0"/>
                          <a:cs typeface="Arial" panose="020B0604020202020204" pitchFamily="34" charset="0"/>
                        </a:rPr>
                        <a:t>2. </a:t>
                      </a:r>
                      <a:r>
                        <a:rPr lang="en-GB" sz="2400" dirty="0" err="1">
                          <a:effectLst/>
                          <a:latin typeface="Arial" panose="020B0604020202020204" pitchFamily="34" charset="0"/>
                          <a:ea typeface="Arial" panose="020B0604020202020204" pitchFamily="34" charset="0"/>
                          <a:cs typeface="Arial" panose="020B0604020202020204" pitchFamily="34" charset="0"/>
                        </a:rPr>
                        <a:t>Việc</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dirty="0" err="1">
                          <a:effectLst/>
                          <a:latin typeface="Arial" panose="020B0604020202020204" pitchFamily="34" charset="0"/>
                          <a:ea typeface="Arial" panose="020B0604020202020204" pitchFamily="34" charset="0"/>
                          <a:cs typeface="Arial" panose="020B0604020202020204" pitchFamily="34" charset="0"/>
                        </a:rPr>
                        <a:t>rà</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dirty="0" err="1">
                          <a:effectLst/>
                          <a:latin typeface="Arial" panose="020B0604020202020204" pitchFamily="34" charset="0"/>
                          <a:ea typeface="Arial" panose="020B0604020202020204" pitchFamily="34" charset="0"/>
                          <a:cs typeface="Arial" panose="020B0604020202020204" pitchFamily="34" charset="0"/>
                        </a:rPr>
                        <a:t>soát</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dirty="0" err="1">
                          <a:effectLst/>
                          <a:latin typeface="Arial" panose="020B0604020202020204" pitchFamily="34" charset="0"/>
                          <a:ea typeface="Arial" panose="020B0604020202020204" pitchFamily="34" charset="0"/>
                          <a:cs typeface="Arial" panose="020B0604020202020204" pitchFamily="34" charset="0"/>
                        </a:rPr>
                        <a:t>các</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US"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CTDH </a:t>
                      </a:r>
                      <a:r>
                        <a:rPr lang="en-GB" sz="2400" dirty="0" err="1">
                          <a:effectLst/>
                          <a:latin typeface="Arial" panose="020B0604020202020204" pitchFamily="34" charset="0"/>
                          <a:ea typeface="Arial" panose="020B0604020202020204" pitchFamily="34" charset="0"/>
                          <a:cs typeface="Arial" panose="020B0604020202020204" pitchFamily="34" charset="0"/>
                        </a:rPr>
                        <a:t>được</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dirty="0" err="1">
                          <a:effectLst/>
                          <a:latin typeface="Arial" panose="020B0604020202020204" pitchFamily="34" charset="0"/>
                          <a:ea typeface="Arial" panose="020B0604020202020204" pitchFamily="34" charset="0"/>
                          <a:cs typeface="Arial" panose="020B0604020202020204" pitchFamily="34" charset="0"/>
                        </a:rPr>
                        <a:t>thực</a:t>
                      </a:r>
                      <a:r>
                        <a:rPr lang="en-GB" sz="2400" dirty="0">
                          <a:effectLst/>
                          <a:latin typeface="Arial" panose="020B0604020202020204" pitchFamily="34" charset="0"/>
                          <a:ea typeface="Arial" panose="020B0604020202020204" pitchFamily="34" charset="0"/>
                          <a:cs typeface="Arial" panose="020B0604020202020204" pitchFamily="34" charset="0"/>
                        </a:rPr>
                        <a:t> </a:t>
                      </a:r>
                      <a:r>
                        <a:rPr lang="en-GB" sz="2400" dirty="0" err="1">
                          <a:effectLst/>
                          <a:latin typeface="Arial" panose="020B0604020202020204" pitchFamily="34" charset="0"/>
                          <a:ea typeface="Arial" panose="020B0604020202020204" pitchFamily="34" charset="0"/>
                          <a:cs typeface="Arial" panose="020B0604020202020204" pitchFamily="34" charset="0"/>
                        </a:rPr>
                        <a:t>hiện</a:t>
                      </a:r>
                      <a:r>
                        <a:rPr lang="en-GB" sz="2400" dirty="0">
                          <a:effectLst/>
                          <a:latin typeface="Arial" panose="020B0604020202020204" pitchFamily="34" charset="0"/>
                          <a:ea typeface="Arial" panose="020B0604020202020204" pitchFamily="34" charset="0"/>
                          <a:cs typeface="Arial" panose="020B0604020202020204" pitchFamily="34" charset="0"/>
                        </a:rPr>
                        <a:t>. </a:t>
                      </a:r>
                      <a:endParaRPr lang="en-US" sz="2400"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marL="0" lvl="0" indent="0" algn="just">
                        <a:lnSpc>
                          <a:spcPct val="115000"/>
                        </a:lnSpc>
                        <a:spcAft>
                          <a:spcPts val="1000"/>
                        </a:spcAft>
                        <a:buFontTx/>
                        <a:buNone/>
                        <a:tabLst>
                          <a:tab pos="270510" algn="l"/>
                        </a:tabLst>
                      </a:pPr>
                      <a:r>
                        <a:rPr lang="en-US" sz="2400" dirty="0">
                          <a:effectLst/>
                          <a:latin typeface="Arial" panose="020B0604020202020204" pitchFamily="34" charset="0"/>
                          <a:ea typeface="Arial" panose="020B0604020202020204" pitchFamily="34" charset="0"/>
                          <a:cs typeface="Arial" panose="020B0604020202020204" pitchFamily="34" charset="0"/>
                        </a:rPr>
                        <a:t>1.</a:t>
                      </a:r>
                      <a:r>
                        <a:rPr lang="vi-VN" sz="2400" dirty="0">
                          <a:effectLst/>
                          <a:latin typeface="Arial" panose="020B0604020202020204" pitchFamily="34" charset="0"/>
                          <a:ea typeface="Arial" panose="020B0604020202020204" pitchFamily="34" charset="0"/>
                          <a:cs typeface="Arial" panose="020B0604020202020204" pitchFamily="34" charset="0"/>
                        </a:rPr>
                        <a:t>Rà soát </a:t>
                      </a:r>
                      <a:r>
                        <a:rPr lang="vi-VN" sz="2400" b="1" dirty="0">
                          <a:solidFill>
                            <a:srgbClr val="0000FF"/>
                          </a:solidFill>
                          <a:effectLst/>
                          <a:latin typeface="Arial" panose="020B0604020202020204" pitchFamily="34" charset="0"/>
                          <a:ea typeface="Arial" panose="020B0604020202020204" pitchFamily="34" charset="0"/>
                          <a:cs typeface="Arial" panose="020B0604020202020204" pitchFamily="34" charset="0"/>
                        </a:rPr>
                        <a:t>quy trình </a:t>
                      </a:r>
                      <a:r>
                        <a:rPr lang="vi-VN" sz="2400" dirty="0">
                          <a:effectLst/>
                          <a:latin typeface="Arial" panose="020B0604020202020204" pitchFamily="34" charset="0"/>
                          <a:ea typeface="Arial" panose="020B0604020202020204" pitchFamily="34" charset="0"/>
                          <a:cs typeface="Arial" panose="020B0604020202020204" pitchFamily="34" charset="0"/>
                        </a:rPr>
                        <a:t>thiết kế, đánh giá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CTDH</a:t>
                      </a:r>
                      <a:r>
                        <a:rPr lang="vi-VN" sz="2400" dirty="0">
                          <a:effectLst/>
                          <a:latin typeface="Arial" panose="020B0604020202020204" pitchFamily="34" charset="0"/>
                          <a:ea typeface="Arial" panose="020B0604020202020204" pitchFamily="34" charset="0"/>
                          <a:cs typeface="Arial" panose="020B0604020202020204" pitchFamily="34" charset="0"/>
                        </a:rPr>
                        <a:t> </a:t>
                      </a:r>
                      <a:r>
                        <a:rPr lang="vi-VN" sz="2400" b="1" kern="1200" dirty="0">
                          <a:solidFill>
                            <a:srgbClr val="0000FF"/>
                          </a:solidFill>
                          <a:effectLst/>
                          <a:latin typeface="Arial" panose="020B0604020202020204" pitchFamily="34" charset="0"/>
                          <a:ea typeface="Arial" panose="020B0604020202020204" pitchFamily="34" charset="0"/>
                          <a:cs typeface="Arial" panose="020B0604020202020204" pitchFamily="34" charset="0"/>
                        </a:rPr>
                        <a:t>ít nhất 1 lần </a:t>
                      </a:r>
                      <a:r>
                        <a:rPr lang="vi-VN" sz="2400" dirty="0">
                          <a:effectLst/>
                          <a:latin typeface="Arial" panose="020B0604020202020204" pitchFamily="34" charset="0"/>
                          <a:ea typeface="Arial" panose="020B0604020202020204" pitchFamily="34" charset="0"/>
                          <a:cs typeface="Arial" panose="020B0604020202020204" pitchFamily="34" charset="0"/>
                        </a:rPr>
                        <a:t>trong 5 năm của chu kỳ đánh giá.</a:t>
                      </a:r>
                      <a:endParaRPr lang="en-US" sz="2400" dirty="0">
                        <a:effectLst/>
                        <a:latin typeface="Arial" panose="020B0604020202020204" pitchFamily="34" charset="0"/>
                        <a:ea typeface="Arial" panose="020B0604020202020204" pitchFamily="34" charset="0"/>
                        <a:cs typeface="Arial" panose="020B0604020202020204" pitchFamily="34" charset="0"/>
                      </a:endParaRPr>
                    </a:p>
                    <a:p>
                      <a:pPr marL="0" lvl="0" indent="0" algn="just">
                        <a:lnSpc>
                          <a:spcPct val="115000"/>
                        </a:lnSpc>
                        <a:spcBef>
                          <a:spcPts val="300"/>
                        </a:spcBef>
                        <a:spcAft>
                          <a:spcPts val="1000"/>
                        </a:spcAft>
                        <a:buFontTx/>
                        <a:buNone/>
                        <a:tabLst>
                          <a:tab pos="270510" algn="l"/>
                        </a:tabLst>
                      </a:pPr>
                      <a:r>
                        <a:rPr lang="en-US" sz="2400" dirty="0">
                          <a:effectLst/>
                          <a:latin typeface="Arial" panose="020B0604020202020204" pitchFamily="34" charset="0"/>
                          <a:ea typeface="Arial" panose="020B0604020202020204" pitchFamily="34" charset="0"/>
                          <a:cs typeface="Arial" panose="020B0604020202020204" pitchFamily="34" charset="0"/>
                        </a:rPr>
                        <a:t>2.</a:t>
                      </a:r>
                      <a:r>
                        <a:rPr lang="vi-VN" sz="2400" dirty="0">
                          <a:effectLst/>
                          <a:latin typeface="Arial" panose="020B0604020202020204" pitchFamily="34" charset="0"/>
                          <a:ea typeface="Arial" panose="020B0604020202020204" pitchFamily="34" charset="0"/>
                          <a:cs typeface="Arial" panose="020B0604020202020204" pitchFamily="34" charset="0"/>
                        </a:rPr>
                        <a:t>Định kỳ rà soát </a:t>
                      </a:r>
                      <a:r>
                        <a:rPr lang="en-US" sz="2400" b="1" kern="1200"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CTDH</a:t>
                      </a:r>
                      <a:r>
                        <a:rPr lang="vi-VN" sz="2400" b="1" kern="1200" dirty="0">
                          <a:solidFill>
                            <a:srgbClr val="0000FF"/>
                          </a:solidFill>
                          <a:effectLst/>
                          <a:latin typeface="Arial" panose="020B0604020202020204" pitchFamily="34" charset="0"/>
                          <a:ea typeface="Arial" panose="020B0604020202020204" pitchFamily="34" charset="0"/>
                          <a:cs typeface="Arial" panose="020B0604020202020204" pitchFamily="34" charset="0"/>
                        </a:rPr>
                        <a:t> ít nhất 2 </a:t>
                      </a:r>
                      <a:r>
                        <a:rPr lang="vi-VN" sz="2400" dirty="0">
                          <a:effectLst/>
                          <a:latin typeface="Arial" panose="020B0604020202020204" pitchFamily="34" charset="0"/>
                          <a:ea typeface="Arial" panose="020B0604020202020204" pitchFamily="34" charset="0"/>
                          <a:cs typeface="Arial" panose="020B0604020202020204" pitchFamily="34" charset="0"/>
                        </a:rPr>
                        <a:t>năm một lần, trong đó </a:t>
                      </a:r>
                      <a:r>
                        <a:rPr lang="vi-VN" sz="2400" b="1" dirty="0">
                          <a:solidFill>
                            <a:srgbClr val="0000FF"/>
                          </a:solidFill>
                          <a:effectLst/>
                          <a:latin typeface="Arial" panose="020B0604020202020204" pitchFamily="34" charset="0"/>
                          <a:ea typeface="Arial" panose="020B0604020202020204" pitchFamily="34" charset="0"/>
                          <a:cs typeface="Arial" panose="020B0604020202020204" pitchFamily="34" charset="0"/>
                        </a:rPr>
                        <a:t>có tham khảo</a:t>
                      </a:r>
                      <a:r>
                        <a:rPr lang="vi-VN" sz="2400" dirty="0">
                          <a:effectLst/>
                          <a:latin typeface="Arial" panose="020B0604020202020204" pitchFamily="34" charset="0"/>
                          <a:ea typeface="Arial" panose="020B0604020202020204" pitchFamily="34" charset="0"/>
                          <a:cs typeface="Arial" panose="020B0604020202020204" pitchFamily="34" charset="0"/>
                        </a:rPr>
                        <a:t> các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CTDH </a:t>
                      </a:r>
                      <a:r>
                        <a:rPr lang="vi-VN" sz="2400" dirty="0">
                          <a:effectLst/>
                          <a:latin typeface="Arial" panose="020B0604020202020204" pitchFamily="34" charset="0"/>
                          <a:ea typeface="Arial" panose="020B0604020202020204" pitchFamily="34" charset="0"/>
                          <a:cs typeface="Arial" panose="020B0604020202020204" pitchFamily="34" charset="0"/>
                        </a:rPr>
                        <a:t>tiên tiến </a:t>
                      </a:r>
                      <a:r>
                        <a:rPr lang="vi-VN" sz="2400" dirty="0">
                          <a:solidFill>
                            <a:srgbClr val="0000FF"/>
                          </a:solidFill>
                          <a:effectLst/>
                          <a:latin typeface="Arial" panose="020B0604020202020204" pitchFamily="34" charset="0"/>
                          <a:ea typeface="Arial" panose="020B0604020202020204" pitchFamily="34" charset="0"/>
                          <a:cs typeface="Arial" panose="020B0604020202020204" pitchFamily="34" charset="0"/>
                        </a:rPr>
                        <a:t>trong nước/quốc tế </a:t>
                      </a:r>
                      <a:r>
                        <a:rPr lang="vi-VN" sz="2400" dirty="0">
                          <a:effectLst/>
                          <a:latin typeface="Arial" panose="020B0604020202020204" pitchFamily="34" charset="0"/>
                          <a:ea typeface="Arial" panose="020B0604020202020204" pitchFamily="34" charset="0"/>
                          <a:cs typeface="Arial" panose="020B0604020202020204" pitchFamily="34" charset="0"/>
                        </a:rPr>
                        <a:t>và lấy ý kiến phản hồi của các </a:t>
                      </a:r>
                      <a:r>
                        <a:rPr lang="en-US" sz="24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BLQ</a:t>
                      </a:r>
                      <a:r>
                        <a:rPr lang="vi-VN" sz="2400" dirty="0">
                          <a:effectLst/>
                          <a:latin typeface="Arial" panose="020B0604020202020204" pitchFamily="34" charset="0"/>
                          <a:ea typeface="Arial" panose="020B0604020202020204" pitchFamily="34" charset="0"/>
                          <a:cs typeface="Arial" panose="020B0604020202020204" pitchFamily="34" charset="0"/>
                        </a:rPr>
                        <a:t>.</a:t>
                      </a:r>
                      <a:endParaRPr lang="en-US" sz="2400"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solidFill>
                      <a:schemeClr val="bg1"/>
                    </a:solidFill>
                  </a:tcPr>
                </a:tc>
                <a:tc>
                  <a:txBody>
                    <a:bodyPr/>
                    <a:lstStyle/>
                    <a:p>
                      <a:pPr marL="342900" lvl="0" indent="-342900" algn="just">
                        <a:lnSpc>
                          <a:spcPct val="114000"/>
                        </a:lnSpc>
                        <a:spcBef>
                          <a:spcPts val="0"/>
                        </a:spcBef>
                        <a:spcAft>
                          <a:spcPts val="1000"/>
                        </a:spcAft>
                        <a:buFont typeface="Times New Roman" panose="02020603050405020304" pitchFamily="18" charset="0"/>
                        <a:buChar char="-"/>
                        <a:tabLst>
                          <a:tab pos="111125" algn="l"/>
                        </a:tabLst>
                      </a:pPr>
                      <a:r>
                        <a:rPr lang="vi-VN"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Biên bản họp về việc rà soát các quy trình thiết kế, đánh giá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CTDH</a:t>
                      </a:r>
                      <a:r>
                        <a:rPr lang="vi-VN"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endParaRPr lang="en-US"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4000"/>
                        </a:lnSpc>
                        <a:spcBef>
                          <a:spcPts val="0"/>
                        </a:spcBef>
                        <a:spcAft>
                          <a:spcPts val="1000"/>
                        </a:spcAft>
                        <a:buFont typeface="Times New Roman" panose="02020603050405020304" pitchFamily="18" charset="0"/>
                        <a:buChar char="-"/>
                        <a:tabLst>
                          <a:tab pos="111125" algn="l"/>
                        </a:tabLst>
                      </a:pPr>
                      <a:r>
                        <a:rPr lang="vi-VN"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Bảng so sánh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CTDH</a:t>
                      </a:r>
                      <a:r>
                        <a:rPr lang="vi-VN"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 của CSGD với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CTDH </a:t>
                      </a:r>
                      <a:r>
                        <a:rPr lang="vi-VN"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tương ứng của CSGD đối sánh*.</a:t>
                      </a:r>
                      <a:endParaRPr lang="en-US"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4000"/>
                        </a:lnSpc>
                        <a:spcBef>
                          <a:spcPts val="0"/>
                        </a:spcBef>
                        <a:spcAft>
                          <a:spcPts val="1000"/>
                        </a:spcAft>
                        <a:buFont typeface="Times New Roman" panose="02020603050405020304" pitchFamily="18" charset="0"/>
                        <a:buChar char="-"/>
                        <a:tabLst>
                          <a:tab pos="111125" algn="l"/>
                        </a:tabLst>
                      </a:pPr>
                      <a:r>
                        <a:rPr lang="vi-VN"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Bảng so sánh các phiên bản khác nhau của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CTDH</a:t>
                      </a:r>
                      <a:r>
                        <a:rPr lang="vi-VN"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endParaRPr lang="en-US"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4000"/>
                        </a:lnSpc>
                        <a:spcBef>
                          <a:spcPts val="0"/>
                        </a:spcBef>
                        <a:spcAft>
                          <a:spcPts val="1000"/>
                        </a:spcAft>
                        <a:buFont typeface="Times New Roman" panose="02020603050405020304" pitchFamily="18" charset="0"/>
                        <a:buChar char="-"/>
                        <a:tabLst>
                          <a:tab pos="111125" algn="l"/>
                        </a:tabLst>
                      </a:pPr>
                      <a:r>
                        <a:rPr lang="vi-VN"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Các ý kiến góp ý của các </a:t>
                      </a:r>
                      <a:r>
                        <a:rPr lang="en-US"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BLQ</a:t>
                      </a:r>
                      <a:r>
                        <a:rPr lang="vi-VN"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endParaRPr lang="en-US"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1958431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5F322A3-326D-AE30-DAC1-2AD491B5B526}"/>
              </a:ext>
            </a:extLst>
          </p:cNvPr>
          <p:cNvSpPr>
            <a:spLocks noGrp="1"/>
          </p:cNvSpPr>
          <p:nvPr>
            <p:ph idx="1"/>
          </p:nvPr>
        </p:nvSpPr>
        <p:spPr>
          <a:xfrm>
            <a:off x="102637" y="205273"/>
            <a:ext cx="11943183" cy="6391470"/>
          </a:xfrm>
        </p:spPr>
        <p:txBody>
          <a:bodyPr>
            <a:normAutofit/>
          </a:bodyPr>
          <a:lstStyle/>
          <a:p>
            <a:pPr indent="431800" algn="just">
              <a:lnSpc>
                <a:spcPct val="150000"/>
              </a:lnSpc>
              <a:spcBef>
                <a:spcPts val="300"/>
              </a:spcBef>
              <a:spcAft>
                <a:spcPts val="300"/>
              </a:spcAft>
            </a:pP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Trước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năm</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2018,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thực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hiện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việc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thiết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kế</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đánh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giá</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theo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thông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tư</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07/TT-BGDĐT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ngày</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16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tháng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4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năm</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2015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Bộ</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Giáo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dục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Đào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tạo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Năm</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2018,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thực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hiện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việc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thiết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kế</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đánh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giá</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theo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theo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Quy định phát triển CTĐT trình độ ĐH và các quy trình đảm bảo chất lượng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NT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H14.14.04.01]</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đồng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thời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căn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cứ</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điều</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chỉnh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chuẩn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đầu</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cập</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nhật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đổi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mới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do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đã</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xây</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dựng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ban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hành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H14.14.04.0</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2]. </a:t>
            </a:r>
            <a:endParaRPr lang="en-US" sz="2000" dirty="0">
              <a:effectLst/>
              <a:latin typeface=".VnTime" panose="020B7200000000000000" pitchFamily="34" charset="0"/>
              <a:ea typeface="Times New Roman" panose="02020603050405020304" pitchFamily="18" charset="0"/>
              <a:cs typeface=".VnTime" panose="020B7200000000000000" pitchFamily="34" charset="0"/>
            </a:endParaRPr>
          </a:p>
          <a:p>
            <a:pPr indent="431800" algn="just">
              <a:lnSpc>
                <a:spcPct val="150000"/>
              </a:lnSpc>
              <a:spcBef>
                <a:spcPts val="300"/>
              </a:spcBef>
              <a:spcAft>
                <a:spcPts val="300"/>
              </a:spcAft>
            </a:pP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Quá</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chương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dạy</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tất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cả</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đều</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có</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sự</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tham</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gia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đóng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góp</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ý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kiến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bên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liên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quan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về</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chuẩn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đầu</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H14.14.04.0</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3].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Căn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cứ</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góp</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ý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bên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liên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quan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Khoa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phụ</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trách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thực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hiện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điều</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chỉnh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mục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tiêu</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đào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tạo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chuẩn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đầu</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Xác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định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phần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đưa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giảng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dạy</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đối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với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từng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để</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đáp</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ứng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chuẩn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đầu</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đó</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Thực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hiện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đối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sánh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với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khung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với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tương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ứng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một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số</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đại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trong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nước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hoặc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nước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ngoài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H14.14.04.0</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4]. </a:t>
            </a:r>
          </a:p>
          <a:p>
            <a:pPr indent="431800" algn="just">
              <a:lnSpc>
                <a:spcPct val="150000"/>
              </a:lnSpc>
              <a:spcBef>
                <a:spcPts val="300"/>
              </a:spcBef>
              <a:spcAft>
                <a:spcPts val="300"/>
              </a:spcAft>
            </a:pP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Chương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dạy</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được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thực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hiện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định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kỳ</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hai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năm</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một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lần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trong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đó</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có</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tham</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khảo</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chương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dạy</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tiên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tiến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trong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nước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nước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ngoài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lấy</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ý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kiến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phản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hồi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bên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liên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quan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a:t>
            </a:r>
            <a:endParaRPr lang="en-US" sz="2000" dirty="0">
              <a:effectLst/>
              <a:latin typeface=".VnTime" panose="020B7200000000000000" pitchFamily="34" charset="0"/>
              <a:ea typeface="Times New Roman" panose="02020603050405020304" pitchFamily="18" charset="0"/>
              <a:cs typeface=".VnTime" panose="020B7200000000000000" pitchFamily="34" charset="0"/>
            </a:endParaRPr>
          </a:p>
          <a:p>
            <a:pPr algn="just"/>
            <a:r>
              <a:rPr lang="en-US" sz="1800" dirty="0"/>
              <a:t>VD1 </a:t>
            </a:r>
            <a:r>
              <a:rPr lang="en-US" sz="1800" dirty="0" err="1"/>
              <a:t>Tất</a:t>
            </a:r>
            <a:r>
              <a:rPr lang="en-US" sz="1800" dirty="0"/>
              <a:t> </a:t>
            </a:r>
            <a:r>
              <a:rPr lang="en-US" sz="1800" dirty="0" err="1"/>
              <a:t>cả</a:t>
            </a:r>
            <a:endParaRPr lang="en-US" sz="1800" dirty="0"/>
          </a:p>
        </p:txBody>
      </p:sp>
    </p:spTree>
    <p:extLst>
      <p:ext uri="{BB962C8B-B14F-4D97-AF65-F5344CB8AC3E}">
        <p14:creationId xmlns:p14="http://schemas.microsoft.com/office/powerpoint/2010/main" val="988694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53F9F74-FF5A-945B-6DC8-FDDE3FB2BF97}"/>
              </a:ext>
            </a:extLst>
          </p:cNvPr>
          <p:cNvSpPr>
            <a:spLocks noGrp="1"/>
          </p:cNvSpPr>
          <p:nvPr>
            <p:ph idx="1"/>
          </p:nvPr>
        </p:nvSpPr>
        <p:spPr>
          <a:xfrm>
            <a:off x="298580" y="242596"/>
            <a:ext cx="11495314" cy="6223518"/>
          </a:xfrm>
        </p:spPr>
        <p:txBody>
          <a:bodyPr>
            <a:normAutofit/>
          </a:bodyPr>
          <a:lstStyle/>
          <a:p>
            <a:pPr algn="just"/>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TS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GD&amp;ĐT [MC267].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cứ</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ban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giai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2017-2022,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2018-2019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2021.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2021,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do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GD&amp; ĐT ban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08/2021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17/2021)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chỉnh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mẫu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CTĐT [MC297].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chỉnh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2021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cải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so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này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giao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phối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chuyên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Khoa/</a:t>
            </a:r>
            <a:r>
              <a:rPr lang="en-US" sz="2000" dirty="0" err="1">
                <a:effectLst/>
                <a:latin typeface="Times New Roman" panose="02020603050405020304" pitchFamily="18" charset="0"/>
                <a:ea typeface="Calibri" panose="020F0502020204030204" pitchFamily="34" charset="0"/>
              </a:rPr>
              <a:t>Bộ</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vì</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ban </a:t>
            </a:r>
            <a:r>
              <a:rPr lang="en-US" sz="2000" dirty="0" err="1">
                <a:effectLst/>
                <a:latin typeface="Times New Roman" panose="02020603050405020304" pitchFamily="18" charset="0"/>
                <a:ea typeface="Calibri" panose="020F0502020204030204" pitchFamily="34" charset="0"/>
              </a:rPr>
              <a:t>hành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kèm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theo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đảm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bảo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sự</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phối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giữa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quan</a:t>
            </a:r>
            <a:r>
              <a:rPr lang="en-US" sz="2000" dirty="0">
                <a:effectLst/>
                <a:latin typeface="Times New Roman" panose="02020603050405020304" pitchFamily="18" charset="0"/>
                <a:ea typeface="Calibri" panose="020F0502020204030204" pitchFamily="34" charset="0"/>
              </a:rPr>
              <a:t> [MC249].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thời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gian</a:t>
            </a:r>
            <a:r>
              <a:rPr lang="en-US" sz="2000" dirty="0">
                <a:effectLst/>
                <a:latin typeface="Times New Roman" panose="02020603050405020304" pitchFamily="18" charset="0"/>
                <a:ea typeface="Calibri" panose="020F0502020204030204" pitchFamily="34" charset="0"/>
              </a:rPr>
              <a:t> 2017-2022, </a:t>
            </a:r>
            <a:r>
              <a:rPr lang="en-US" sz="2000" dirty="0" err="1">
                <a:effectLst/>
                <a:latin typeface="Times New Roman" panose="02020603050405020304" pitchFamily="18" charset="0"/>
                <a:ea typeface="Calibri" panose="020F0502020204030204" pitchFamily="34" charset="0"/>
              </a:rPr>
              <a:t>Trường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hành</a:t>
            </a:r>
            <a:r>
              <a:rPr lang="en-US" sz="2000" dirty="0">
                <a:effectLst/>
                <a:latin typeface="Times New Roman" panose="02020603050405020304" pitchFamily="18" charset="0"/>
                <a:ea typeface="Calibri" panose="020F0502020204030204" pitchFamily="34" charset="0"/>
              </a:rPr>
              <a:t> 3 </a:t>
            </a:r>
            <a:r>
              <a:rPr lang="en-US" sz="2000" dirty="0" err="1">
                <a:effectLst/>
                <a:latin typeface="Times New Roman" panose="02020603050405020304" pitchFamily="18" charset="0"/>
                <a:ea typeface="Calibri" panose="020F0502020204030204" pitchFamily="34" charset="0"/>
              </a:rPr>
              <a:t>đợt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vào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năm</a:t>
            </a:r>
            <a:r>
              <a:rPr lang="en-US" sz="2000" dirty="0">
                <a:effectLst/>
                <a:latin typeface="Times New Roman" panose="02020603050405020304" pitchFamily="18" charset="0"/>
                <a:ea typeface="Calibri" panose="020F0502020204030204" pitchFamily="34" charset="0"/>
              </a:rPr>
              <a:t> 2017, 2019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2021, </a:t>
            </a:r>
            <a:r>
              <a:rPr lang="en-US" sz="2000" dirty="0" err="1">
                <a:effectLst/>
                <a:latin typeface="Times New Roman" panose="02020603050405020304" pitchFamily="18" charset="0"/>
                <a:ea typeface="Calibri" panose="020F0502020204030204" pitchFamily="34" charset="0"/>
              </a:rPr>
              <a:t>theo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hướng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dẫn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xây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dựng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căn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cứ</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xây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dựng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cũng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như</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chỉnh</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là</a:t>
            </a:r>
            <a:r>
              <a:rPr lang="en-US" sz="2000" dirty="0">
                <a:effectLst/>
                <a:latin typeface="Times New Roman" panose="02020603050405020304" pitchFamily="18" charset="0"/>
                <a:ea typeface="Calibri" panose="020F0502020204030204" pitchFamily="34" charset="0"/>
              </a:rPr>
              <a:t>:</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p>
          <a:p>
            <a:pPr algn="just"/>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phối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Khoa/</a:t>
            </a:r>
            <a:r>
              <a:rPr lang="en-US" sz="2000" dirty="0" err="1">
                <a:effectLst/>
                <a:latin typeface="Times New Roman" panose="02020603050405020304" pitchFamily="18" charset="0"/>
                <a:ea typeface="Calibri" panose="020F0502020204030204" pitchFamily="34" charset="0"/>
              </a:rPr>
              <a:t>Bộ</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Phòng</a:t>
            </a:r>
            <a:r>
              <a:rPr lang="en-US" sz="2000" dirty="0">
                <a:effectLst/>
                <a:latin typeface="Times New Roman" panose="02020603050405020304" pitchFamily="18" charset="0"/>
                <a:ea typeface="Calibri" panose="020F0502020204030204" pitchFamily="34" charset="0"/>
              </a:rPr>
              <a:t> TT - QLCL </a:t>
            </a:r>
            <a:r>
              <a:rPr lang="en-US" sz="2000" dirty="0" err="1">
                <a:effectLst/>
                <a:latin typeface="Times New Roman" panose="02020603050405020304" pitchFamily="18" charset="0"/>
                <a:ea typeface="Calibri" panose="020F0502020204030204" pitchFamily="34" charset="0"/>
              </a:rPr>
              <a:t>hoặc</a:t>
            </a:r>
            <a:r>
              <a:rPr lang="en-US" sz="2000" dirty="0">
                <a:effectLst/>
                <a:latin typeface="Times New Roman" panose="02020603050405020304" pitchFamily="18" charset="0"/>
                <a:ea typeface="Calibri" panose="020F0502020204030204" pitchFamily="34" charset="0"/>
              </a:rPr>
              <a:t> qua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buổi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tọa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trao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đổi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khảo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lấy</a:t>
            </a:r>
            <a:r>
              <a:rPr lang="en-US" sz="2000" dirty="0">
                <a:effectLst/>
                <a:latin typeface="Times New Roman" panose="02020603050405020304" pitchFamily="18" charset="0"/>
                <a:ea typeface="Calibri" panose="020F0502020204030204" pitchFamily="34" charset="0"/>
              </a:rPr>
              <a:t> ý </a:t>
            </a:r>
            <a:r>
              <a:rPr lang="en-US" sz="2000" dirty="0" err="1">
                <a:effectLst/>
                <a:latin typeface="Times New Roman" panose="02020603050405020304" pitchFamily="18" charset="0"/>
                <a:ea typeface="Calibri" panose="020F0502020204030204" pitchFamily="34" charset="0"/>
              </a:rPr>
              <a:t>kiến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NH,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tuyển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dụng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cũng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như</a:t>
            </a:r>
            <a:r>
              <a:rPr lang="en-US" sz="2000" dirty="0">
                <a:effectLst/>
                <a:latin typeface="Times New Roman" panose="02020603050405020304" pitchFamily="18" charset="0"/>
                <a:ea typeface="Calibri" panose="020F0502020204030204" pitchFamily="34" charset="0"/>
              </a:rPr>
              <a:t> ý </a:t>
            </a:r>
            <a:r>
              <a:rPr lang="en-US" sz="2000" dirty="0" err="1">
                <a:effectLst/>
                <a:latin typeface="Times New Roman" panose="02020603050405020304" pitchFamily="18" charset="0"/>
                <a:ea typeface="Calibri" panose="020F0502020204030204" pitchFamily="34" charset="0"/>
              </a:rPr>
              <a:t>kiến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nhà</a:t>
            </a:r>
            <a:r>
              <a:rPr lang="en-US" sz="2000" dirty="0">
                <a:effectLst/>
                <a:latin typeface="Times New Roman" panose="02020603050405020304" pitchFamily="18" charset="0"/>
                <a:ea typeface="Calibri" panose="020F0502020204030204" pitchFamily="34" charset="0"/>
              </a:rPr>
              <a:t> khoa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ngoài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trường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nhìn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tổng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về</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chương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sở</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sự</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chỉnh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phù</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như</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làm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rõ</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về</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CĐR NH </a:t>
            </a:r>
            <a:r>
              <a:rPr lang="en-US" sz="2000" dirty="0" err="1">
                <a:effectLst/>
                <a:latin typeface="Times New Roman" panose="02020603050405020304" pitchFamily="18" charset="0"/>
                <a:ea typeface="Calibri" panose="020F0502020204030204" pitchFamily="34" charset="0"/>
              </a:rPr>
              <a:t>cần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sau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khi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tốt</a:t>
            </a:r>
            <a:r>
              <a:rPr lang="en-US" sz="2000" dirty="0">
                <a:effectLst/>
                <a:latin typeface="Times New Roman" panose="02020603050405020304" pitchFamily="18" charset="0"/>
                <a:ea typeface="Calibri" panose="020F0502020204030204" pitchFamily="34" charset="0"/>
              </a:rPr>
              <a:t> 186 </a:t>
            </a:r>
            <a:r>
              <a:rPr lang="en-US" sz="2000" dirty="0" err="1">
                <a:effectLst/>
                <a:latin typeface="Times New Roman" panose="02020603050405020304" pitchFamily="18" charset="0"/>
                <a:ea typeface="Calibri" panose="020F0502020204030204" pitchFamily="34" charset="0"/>
              </a:rPr>
              <a:t>nghiệp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bổ</a:t>
            </a:r>
            <a:r>
              <a:rPr lang="en-US" sz="2000" dirty="0">
                <a:effectLst/>
                <a:latin typeface="Times New Roman" panose="02020603050405020304" pitchFamily="18" charset="0"/>
                <a:ea typeface="Calibri" panose="020F0502020204030204" pitchFamily="34" charset="0"/>
              </a:rPr>
              <a:t> sung </a:t>
            </a:r>
            <a:r>
              <a:rPr lang="en-US" sz="2000" dirty="0" err="1">
                <a:effectLst/>
                <a:latin typeface="Times New Roman" panose="02020603050405020304" pitchFamily="18" charset="0"/>
                <a:ea typeface="Calibri" panose="020F0502020204030204" pitchFamily="34" charset="0"/>
              </a:rPr>
              <a:t>những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nội</a:t>
            </a:r>
            <a:r>
              <a:rPr lang="en-US" sz="2000" dirty="0">
                <a:effectLst/>
                <a:latin typeface="Times New Roman" panose="02020603050405020304" pitchFamily="18" charset="0"/>
                <a:ea typeface="Calibri" panose="020F0502020204030204" pitchFamily="34" charset="0"/>
              </a:rPr>
              <a:t> dung </a:t>
            </a:r>
            <a:r>
              <a:rPr lang="en-US" sz="2000" dirty="0" err="1">
                <a:effectLst/>
                <a:latin typeface="Times New Roman" panose="02020603050405020304" pitchFamily="18" charset="0"/>
                <a:ea typeface="Calibri" panose="020F0502020204030204" pitchFamily="34" charset="0"/>
              </a:rPr>
              <a:t>mới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bổ</a:t>
            </a:r>
            <a:r>
              <a:rPr lang="en-US" sz="2000" dirty="0">
                <a:effectLst/>
                <a:latin typeface="Times New Roman" panose="02020603050405020304" pitchFamily="18" charset="0"/>
                <a:ea typeface="Calibri" panose="020F0502020204030204" pitchFamily="34" charset="0"/>
              </a:rPr>
              <a:t> sung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thức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phù</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yêu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cầu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quan</a:t>
            </a:r>
            <a:r>
              <a:rPr lang="en-US" sz="2000" dirty="0">
                <a:effectLst/>
                <a:latin typeface="Times New Roman" panose="02020603050405020304" pitchFamily="18" charset="0"/>
                <a:ea typeface="Calibri" panose="020F050202020403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3200" dirty="0"/>
          </a:p>
        </p:txBody>
      </p:sp>
    </p:spTree>
    <p:extLst>
      <p:ext uri="{BB962C8B-B14F-4D97-AF65-F5344CB8AC3E}">
        <p14:creationId xmlns:p14="http://schemas.microsoft.com/office/powerpoint/2010/main" val="246759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77282"/>
            <a:ext cx="12027108" cy="1278291"/>
          </a:xfrm>
          <a:solidFill>
            <a:schemeClr val="accent6">
              <a:lumMod val="20000"/>
              <a:lumOff val="80000"/>
            </a:schemeClr>
          </a:solidFill>
        </p:spPr>
        <p:txBody>
          <a:bodyPr>
            <a:normAutofit fontScale="90000"/>
          </a:bodyPr>
          <a:lstStyle/>
          <a:p>
            <a:pPr algn="ctr"/>
            <a:r>
              <a:rPr lang="en-US" sz="3600" b="1" dirty="0">
                <a:solidFill>
                  <a:srgbClr val="000000"/>
                </a:solidFill>
                <a:latin typeface="Arial" panose="020B0604020202020204" pitchFamily="34" charset="0"/>
                <a:ea typeface="Times New Roman" panose="02020603050405020304" pitchFamily="18" charset="0"/>
                <a:cs typeface="Arial" panose="020B0604020202020204" pitchFamily="34" charset="0"/>
              </a:rPr>
              <a:t>14.5.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Quy</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trình</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thi</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ết kế, đ</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ánh</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giá</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và</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a:latin typeface="Arial" panose="020B0604020202020204" pitchFamily="34" charset="0"/>
                <a:cs typeface="Arial" panose="020B0604020202020204" pitchFamily="34" charset="0"/>
              </a:rPr>
              <a:t>CTDH </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được </a:t>
            </a:r>
            <a:r>
              <a:rPr lang="vi-VN" sz="3600" b="1" dirty="0">
                <a:solidFill>
                  <a:srgbClr val="FF0000"/>
                </a:solidFill>
                <a:latin typeface="Arial" panose="020B0604020202020204" pitchFamily="34" charset="0"/>
                <a:ea typeface="Times New Roman" panose="02020603050405020304" pitchFamily="18" charset="0"/>
                <a:cs typeface="Arial" panose="020B0604020202020204" pitchFamily="34" charset="0"/>
              </a:rPr>
              <a:t>cải tiến </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để đảm bảo sự ph</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ù h</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ợp v</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à c</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ập nhật nhằm đ</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áp</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ứng nhu cầu lu</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ôn</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thay</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đ</a:t>
            </a:r>
            <a:r>
              <a:rPr lang="vi-VN"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ổi của c</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ác</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a:latin typeface="Arial" panose="020B0604020202020204" pitchFamily="34" charset="0"/>
                <a:cs typeface="Arial" panose="020B0604020202020204" pitchFamily="34" charset="0"/>
              </a:rPr>
              <a:t>BLQ</a:t>
            </a: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3591643955"/>
              </p:ext>
            </p:extLst>
          </p:nvPr>
        </p:nvGraphicFramePr>
        <p:xfrm>
          <a:off x="245706" y="1455574"/>
          <a:ext cx="11700587" cy="5225144"/>
        </p:xfrm>
        <a:graphic>
          <a:graphicData uri="http://schemas.openxmlformats.org/drawingml/2006/table">
            <a:tbl>
              <a:tblPr firstRow="1" bandRow="1">
                <a:tableStyleId>{5C22544A-7EE6-4342-B048-85BDC9FD1C3A}</a:tableStyleId>
              </a:tblPr>
              <a:tblGrid>
                <a:gridCol w="3060441">
                  <a:extLst>
                    <a:ext uri="{9D8B030D-6E8A-4147-A177-3AD203B41FA5}">
                      <a16:colId xmlns:a16="http://schemas.microsoft.com/office/drawing/2014/main" xmlns="" val="1338212068"/>
                    </a:ext>
                  </a:extLst>
                </a:gridCol>
                <a:gridCol w="4096139">
                  <a:extLst>
                    <a:ext uri="{9D8B030D-6E8A-4147-A177-3AD203B41FA5}">
                      <a16:colId xmlns:a16="http://schemas.microsoft.com/office/drawing/2014/main" xmlns="" val="4227679062"/>
                    </a:ext>
                  </a:extLst>
                </a:gridCol>
                <a:gridCol w="4544007">
                  <a:extLst>
                    <a:ext uri="{9D8B030D-6E8A-4147-A177-3AD203B41FA5}">
                      <a16:colId xmlns:a16="http://schemas.microsoft.com/office/drawing/2014/main" xmlns="" val="2341633141"/>
                    </a:ext>
                  </a:extLst>
                </a:gridCol>
              </a:tblGrid>
              <a:tr h="6741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kern="1200" dirty="0">
                          <a:solidFill>
                            <a:srgbClr val="FFFF00"/>
                          </a:solidFill>
                          <a:effectLst/>
                          <a:latin typeface="+mn-lt"/>
                          <a:ea typeface="+mn-ea"/>
                          <a:cs typeface="+mn-cs"/>
                        </a:rPr>
                        <a:t>Y.C TC</a:t>
                      </a:r>
                    </a:p>
                  </a:txBody>
                  <a:tcPr/>
                </a:tc>
                <a:tc>
                  <a:txBody>
                    <a:bodyPr/>
                    <a:lstStyle/>
                    <a:p>
                      <a:r>
                        <a:rPr lang="en-US" sz="3600" dirty="0" err="1">
                          <a:solidFill>
                            <a:schemeClr val="tx1"/>
                          </a:solidFill>
                        </a:rPr>
                        <a:t>Mốc</a:t>
                      </a:r>
                      <a:r>
                        <a:rPr lang="en-US" sz="3600" dirty="0">
                          <a:solidFill>
                            <a:schemeClr val="tx1"/>
                          </a:solidFill>
                        </a:rPr>
                        <a:t> </a:t>
                      </a:r>
                      <a:r>
                        <a:rPr lang="en-US" sz="3600" dirty="0" err="1">
                          <a:solidFill>
                            <a:schemeClr val="tx1"/>
                          </a:solidFill>
                        </a:rPr>
                        <a:t>chuẩn</a:t>
                      </a:r>
                      <a:endParaRPr lang="en-US" sz="3600" dirty="0">
                        <a:solidFill>
                          <a:schemeClr val="tx1"/>
                        </a:solidFill>
                      </a:endParaRPr>
                    </a:p>
                  </a:txBody>
                  <a:tcPr>
                    <a:solidFill>
                      <a:schemeClr val="bg1"/>
                    </a:solidFill>
                  </a:tcPr>
                </a:tc>
                <a:tc>
                  <a:txBody>
                    <a:bodyPr/>
                    <a:lstStyle/>
                    <a:p>
                      <a:r>
                        <a:rPr lang="en-US" sz="3600" dirty="0">
                          <a:solidFill>
                            <a:schemeClr val="tx1"/>
                          </a:solidFill>
                        </a:rPr>
                        <a:t>Minh </a:t>
                      </a:r>
                      <a:r>
                        <a:rPr lang="en-US" sz="3600" dirty="0" err="1">
                          <a:solidFill>
                            <a:schemeClr val="tx1"/>
                          </a:solidFill>
                        </a:rPr>
                        <a:t>chứng</a:t>
                      </a:r>
                      <a:endParaRPr lang="en-US" sz="36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551027">
                <a:tc>
                  <a:txBody>
                    <a:bodyPr/>
                    <a:lstStyle/>
                    <a:p>
                      <a:pPr algn="just">
                        <a:lnSpc>
                          <a:spcPct val="115000"/>
                        </a:lnSpc>
                        <a:spcBef>
                          <a:spcPts val="300"/>
                        </a:spcBef>
                        <a:spcAft>
                          <a:spcPts val="1000"/>
                        </a:spcAft>
                      </a:pPr>
                      <a:r>
                        <a:rPr lang="en-US" sz="2000" spc="-80" dirty="0">
                          <a:effectLst/>
                          <a:latin typeface="Arial" panose="020B0604020202020204" pitchFamily="34" charset="0"/>
                          <a:ea typeface="Arial" panose="020B0604020202020204" pitchFamily="34" charset="0"/>
                          <a:cs typeface="Arial" panose="020B0604020202020204" pitchFamily="34" charset="0"/>
                        </a:rPr>
                        <a:t>1. </a:t>
                      </a:r>
                      <a:r>
                        <a:rPr lang="en-GB" sz="2000" b="1" spc="-80" dirty="0" err="1">
                          <a:solidFill>
                            <a:srgbClr val="0000FF"/>
                          </a:solidFill>
                          <a:effectLst/>
                          <a:latin typeface="Arial" panose="020B0604020202020204" pitchFamily="34" charset="0"/>
                          <a:ea typeface="Arial" panose="020B0604020202020204" pitchFamily="34" charset="0"/>
                          <a:cs typeface="Arial" panose="020B0604020202020204" pitchFamily="34" charset="0"/>
                        </a:rPr>
                        <a:t>Quy</a:t>
                      </a:r>
                      <a:r>
                        <a:rPr lang="en-GB" sz="2000" b="1" spc="-8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GB" sz="2000" b="1" spc="-80" dirty="0" err="1">
                          <a:solidFill>
                            <a:srgbClr val="0000FF"/>
                          </a:solidFill>
                          <a:effectLst/>
                          <a:latin typeface="Arial" panose="020B0604020202020204" pitchFamily="34" charset="0"/>
                          <a:ea typeface="Arial" panose="020B0604020202020204" pitchFamily="34" charset="0"/>
                          <a:cs typeface="Arial" panose="020B0604020202020204" pitchFamily="34" charset="0"/>
                        </a:rPr>
                        <a:t>trình</a:t>
                      </a:r>
                      <a:r>
                        <a:rPr lang="en-GB" sz="2000" b="1" spc="-8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thiết</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kế</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đánh</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giá</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US" sz="2000" b="1" dirty="0">
                          <a:solidFill>
                            <a:srgbClr val="0000FF"/>
                          </a:solidFill>
                          <a:latin typeface="Arial" panose="020B0604020202020204" pitchFamily="34" charset="0"/>
                          <a:cs typeface="Arial" panose="020B0604020202020204" pitchFamily="34" charset="0"/>
                        </a:rPr>
                        <a:t>CTDH </a:t>
                      </a:r>
                      <a:r>
                        <a:rPr lang="en-GB" sz="2000" b="1" spc="-80" dirty="0" err="1">
                          <a:solidFill>
                            <a:srgbClr val="0000FF"/>
                          </a:solidFill>
                          <a:effectLst/>
                          <a:latin typeface="Arial" panose="020B0604020202020204" pitchFamily="34" charset="0"/>
                          <a:ea typeface="Arial" panose="020B0604020202020204" pitchFamily="34" charset="0"/>
                          <a:cs typeface="Arial" panose="020B0604020202020204" pitchFamily="34" charset="0"/>
                        </a:rPr>
                        <a:t>được</a:t>
                      </a:r>
                      <a:r>
                        <a:rPr lang="en-GB" sz="2000" b="1" spc="-8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GB" sz="2000" b="1" spc="-80" dirty="0" err="1">
                          <a:solidFill>
                            <a:srgbClr val="0000FF"/>
                          </a:solidFill>
                          <a:effectLst/>
                          <a:latin typeface="Arial" panose="020B0604020202020204" pitchFamily="34" charset="0"/>
                          <a:ea typeface="Arial" panose="020B0604020202020204" pitchFamily="34" charset="0"/>
                          <a:cs typeface="Arial" panose="020B0604020202020204" pitchFamily="34" charset="0"/>
                        </a:rPr>
                        <a:t>cải</a:t>
                      </a:r>
                      <a:r>
                        <a:rPr lang="en-GB" sz="2000" b="1" spc="-8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GB" sz="2000" b="1" spc="-80" dirty="0" err="1">
                          <a:solidFill>
                            <a:srgbClr val="0000FF"/>
                          </a:solidFill>
                          <a:effectLst/>
                          <a:latin typeface="Arial" panose="020B0604020202020204" pitchFamily="34" charset="0"/>
                          <a:ea typeface="Arial" panose="020B0604020202020204" pitchFamily="34" charset="0"/>
                          <a:cs typeface="Arial" panose="020B0604020202020204" pitchFamily="34" charset="0"/>
                        </a:rPr>
                        <a:t>tiến</a:t>
                      </a:r>
                      <a:r>
                        <a:rPr lang="en-GB" sz="2000" b="1" spc="-8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để</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đảm</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bảo</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sự</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phù</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hợp</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và</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cập</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nhật</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nhằm</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đáp</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ứng</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nhu</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cầu</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luôn</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thay</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đổi</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của</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các</a:t>
                      </a:r>
                      <a:r>
                        <a:rPr lang="en-GB" sz="2000" spc="-80" dirty="0">
                          <a:effectLst/>
                          <a:latin typeface="Arial" panose="020B0604020202020204" pitchFamily="34" charset="0"/>
                          <a:ea typeface="Arial" panose="020B0604020202020204" pitchFamily="34" charset="0"/>
                          <a:cs typeface="Arial" panose="020B0604020202020204" pitchFamily="34" charset="0"/>
                        </a:rPr>
                        <a:t> BLQ.</a:t>
                      </a:r>
                      <a:endParaRPr lang="en-US" sz="2000" dirty="0">
                        <a:effectLst/>
                        <a:latin typeface="Arial" panose="020B0604020202020204" pitchFamily="34" charset="0"/>
                        <a:ea typeface="Arial" panose="020B0604020202020204" pitchFamily="34" charset="0"/>
                        <a:cs typeface="Arial" panose="020B0604020202020204" pitchFamily="34" charset="0"/>
                      </a:endParaRPr>
                    </a:p>
                    <a:p>
                      <a:pPr algn="just">
                        <a:lnSpc>
                          <a:spcPct val="115000"/>
                        </a:lnSpc>
                        <a:spcBef>
                          <a:spcPts val="300"/>
                        </a:spcBef>
                        <a:spcAft>
                          <a:spcPts val="1000"/>
                        </a:spcAft>
                      </a:pPr>
                      <a:r>
                        <a:rPr lang="en-GB" sz="2000" spc="-80" dirty="0">
                          <a:effectLst/>
                          <a:latin typeface="Arial" panose="020B0604020202020204" pitchFamily="34" charset="0"/>
                          <a:ea typeface="Arial" panose="020B0604020202020204" pitchFamily="34" charset="0"/>
                          <a:cs typeface="Arial" panose="020B0604020202020204" pitchFamily="34" charset="0"/>
                        </a:rPr>
                        <a:t>2. </a:t>
                      </a:r>
                      <a:r>
                        <a:rPr lang="en-US" sz="2000" b="1" kern="1200" dirty="0">
                          <a:solidFill>
                            <a:srgbClr val="0000FF"/>
                          </a:solidFill>
                          <a:latin typeface="Arial" panose="020B0604020202020204" pitchFamily="34" charset="0"/>
                          <a:ea typeface="+mn-ea"/>
                          <a:cs typeface="Arial" panose="020B0604020202020204" pitchFamily="34" charset="0"/>
                        </a:rPr>
                        <a:t>CTDH </a:t>
                      </a:r>
                      <a:r>
                        <a:rPr lang="en-GB" sz="2000" b="1" kern="1200" dirty="0" err="1">
                          <a:solidFill>
                            <a:srgbClr val="0000FF"/>
                          </a:solidFill>
                          <a:latin typeface="Arial" panose="020B0604020202020204" pitchFamily="34" charset="0"/>
                          <a:ea typeface="+mn-ea"/>
                          <a:cs typeface="Arial" panose="020B0604020202020204" pitchFamily="34" charset="0"/>
                        </a:rPr>
                        <a:t>được</a:t>
                      </a:r>
                      <a:r>
                        <a:rPr lang="en-GB" sz="2000" b="1" kern="1200" dirty="0">
                          <a:solidFill>
                            <a:srgbClr val="0000FF"/>
                          </a:solidFill>
                          <a:latin typeface="Arial" panose="020B0604020202020204" pitchFamily="34" charset="0"/>
                          <a:ea typeface="+mn-ea"/>
                          <a:cs typeface="Arial" panose="020B0604020202020204" pitchFamily="34" charset="0"/>
                        </a:rPr>
                        <a:t> </a:t>
                      </a:r>
                      <a:r>
                        <a:rPr lang="en-GB" sz="2000" b="1" kern="1200" dirty="0" err="1">
                          <a:solidFill>
                            <a:srgbClr val="0000FF"/>
                          </a:solidFill>
                          <a:latin typeface="Arial" panose="020B0604020202020204" pitchFamily="34" charset="0"/>
                          <a:ea typeface="+mn-ea"/>
                          <a:cs typeface="Arial" panose="020B0604020202020204" pitchFamily="34" charset="0"/>
                        </a:rPr>
                        <a:t>cải</a:t>
                      </a:r>
                      <a:r>
                        <a:rPr lang="en-GB" sz="2000" b="1" kern="1200" dirty="0">
                          <a:solidFill>
                            <a:srgbClr val="0000FF"/>
                          </a:solidFill>
                          <a:latin typeface="Arial" panose="020B0604020202020204" pitchFamily="34" charset="0"/>
                          <a:ea typeface="+mn-ea"/>
                          <a:cs typeface="Arial" panose="020B0604020202020204" pitchFamily="34" charset="0"/>
                        </a:rPr>
                        <a:t> </a:t>
                      </a:r>
                      <a:r>
                        <a:rPr lang="en-GB" sz="2000" b="1" kern="1200" dirty="0" err="1">
                          <a:solidFill>
                            <a:srgbClr val="0000FF"/>
                          </a:solidFill>
                          <a:latin typeface="Arial" panose="020B0604020202020204" pitchFamily="34" charset="0"/>
                          <a:ea typeface="+mn-ea"/>
                          <a:cs typeface="Arial" panose="020B0604020202020204" pitchFamily="34" charset="0"/>
                        </a:rPr>
                        <a:t>tiến</a:t>
                      </a:r>
                      <a:r>
                        <a:rPr lang="en-GB" sz="2000" b="1" kern="1200" dirty="0">
                          <a:solidFill>
                            <a:srgbClr val="0000FF"/>
                          </a:solidFill>
                          <a:latin typeface="Arial" panose="020B0604020202020204" pitchFamily="34" charset="0"/>
                          <a:ea typeface="+mn-ea"/>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để</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đảm</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bảo</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sự</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phù</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hợp</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và</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cập</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nhật</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nhằm</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đáp</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ứng</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nhu</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cầu</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luôn</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thay</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đổi</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của</a:t>
                      </a:r>
                      <a:r>
                        <a:rPr lang="en-GB" sz="2000" spc="-80" dirty="0">
                          <a:effectLst/>
                          <a:latin typeface="Arial" panose="020B0604020202020204" pitchFamily="34" charset="0"/>
                          <a:ea typeface="Arial" panose="020B0604020202020204" pitchFamily="34" charset="0"/>
                          <a:cs typeface="Arial" panose="020B0604020202020204" pitchFamily="34" charset="0"/>
                        </a:rPr>
                        <a:t> </a:t>
                      </a:r>
                      <a:r>
                        <a:rPr lang="en-GB" sz="2000" spc="-80" dirty="0" err="1">
                          <a:effectLst/>
                          <a:latin typeface="Arial" panose="020B0604020202020204" pitchFamily="34" charset="0"/>
                          <a:ea typeface="Arial" panose="020B0604020202020204" pitchFamily="34" charset="0"/>
                          <a:cs typeface="Arial" panose="020B0604020202020204" pitchFamily="34" charset="0"/>
                        </a:rPr>
                        <a:t>các</a:t>
                      </a:r>
                      <a:r>
                        <a:rPr lang="en-GB" sz="2000" spc="-80" dirty="0">
                          <a:effectLst/>
                          <a:latin typeface="Arial" panose="020B0604020202020204" pitchFamily="34" charset="0"/>
                          <a:ea typeface="Arial" panose="020B0604020202020204" pitchFamily="34" charset="0"/>
                          <a:cs typeface="Arial" panose="020B0604020202020204" pitchFamily="34" charset="0"/>
                        </a:rPr>
                        <a:t> BLQ.</a:t>
                      </a:r>
                      <a:endParaRPr lang="en-US" sz="2000"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marL="342900" lvl="0" indent="-342900" algn="just">
                        <a:lnSpc>
                          <a:spcPct val="115000"/>
                        </a:lnSpc>
                        <a:spcAft>
                          <a:spcPts val="1000"/>
                        </a:spcAft>
                        <a:buFont typeface="+mj-lt"/>
                        <a:buAutoNum type="arabicPeriod"/>
                        <a:tabLst>
                          <a:tab pos="270510" algn="l"/>
                        </a:tabLst>
                      </a:pPr>
                      <a:r>
                        <a:rPr lang="en-US" sz="2000" dirty="0" err="1">
                          <a:effectLst/>
                          <a:latin typeface="Arial" panose="020B0604020202020204" pitchFamily="34" charset="0"/>
                          <a:ea typeface="Arial" panose="020B0604020202020204" pitchFamily="34" charset="0"/>
                          <a:cs typeface="Arial" panose="020B0604020202020204" pitchFamily="34" charset="0"/>
                        </a:rPr>
                        <a:t>Có</a:t>
                      </a:r>
                      <a:r>
                        <a:rPr lang="en-US" sz="2000" dirty="0">
                          <a:effectLst/>
                          <a:latin typeface="Arial" panose="020B0604020202020204" pitchFamily="34" charset="0"/>
                          <a:ea typeface="Arial" panose="020B0604020202020204" pitchFamily="34" charset="0"/>
                          <a:cs typeface="Arial" panose="020B0604020202020204" pitchFamily="34" charset="0"/>
                        </a:rPr>
                        <a:t> </a:t>
                      </a:r>
                      <a:r>
                        <a:rPr lang="en-US" sz="2000" b="1" dirty="0">
                          <a:solidFill>
                            <a:srgbClr val="FF0000"/>
                          </a:solidFill>
                          <a:effectLst/>
                          <a:latin typeface="Arial" panose="020B0604020202020204" pitchFamily="34" charset="0"/>
                          <a:ea typeface="Arial" panose="020B0604020202020204" pitchFamily="34" charset="0"/>
                          <a:cs typeface="Arial" panose="020B0604020202020204" pitchFamily="34" charset="0"/>
                        </a:rPr>
                        <a:t>b</a:t>
                      </a:r>
                      <a:r>
                        <a:rPr lang="vi-VN" sz="2000" b="1" dirty="0">
                          <a:solidFill>
                            <a:srgbClr val="FF0000"/>
                          </a:solidFill>
                          <a:effectLst/>
                          <a:latin typeface="Arial" panose="020B0604020202020204" pitchFamily="34" charset="0"/>
                          <a:ea typeface="Arial" panose="020B0604020202020204" pitchFamily="34" charset="0"/>
                          <a:cs typeface="Arial" panose="020B0604020202020204" pitchFamily="34" charset="0"/>
                        </a:rPr>
                        <a:t>an hành quy trình</a:t>
                      </a:r>
                      <a:r>
                        <a:rPr lang="vi-VN" sz="2000" dirty="0">
                          <a:effectLst/>
                          <a:latin typeface="Arial" panose="020B0604020202020204" pitchFamily="34" charset="0"/>
                          <a:ea typeface="Arial" panose="020B0604020202020204" pitchFamily="34" charset="0"/>
                          <a:cs typeface="Arial" panose="020B0604020202020204" pitchFamily="34" charset="0"/>
                        </a:rPr>
                        <a:t> thiết kế</a:t>
                      </a:r>
                      <a:r>
                        <a:rPr lang="en-US" sz="2000" dirty="0">
                          <a:effectLst/>
                          <a:latin typeface="Arial" panose="020B0604020202020204" pitchFamily="34" charset="0"/>
                          <a:ea typeface="Arial" panose="020B0604020202020204" pitchFamily="34" charset="0"/>
                          <a:cs typeface="Arial" panose="020B0604020202020204" pitchFamily="34" charset="0"/>
                        </a:rPr>
                        <a:t>, </a:t>
                      </a:r>
                      <a:r>
                        <a:rPr lang="en-US" sz="2000" dirty="0" err="1">
                          <a:effectLst/>
                          <a:latin typeface="Arial" panose="020B0604020202020204" pitchFamily="34" charset="0"/>
                          <a:ea typeface="Arial" panose="020B0604020202020204" pitchFamily="34" charset="0"/>
                          <a:cs typeface="Arial" panose="020B0604020202020204" pitchFamily="34" charset="0"/>
                        </a:rPr>
                        <a:t>phát</a:t>
                      </a:r>
                      <a:r>
                        <a:rPr lang="en-US" sz="2000" dirty="0">
                          <a:effectLst/>
                          <a:latin typeface="Arial" panose="020B0604020202020204" pitchFamily="34" charset="0"/>
                          <a:ea typeface="Arial" panose="020B0604020202020204" pitchFamily="34" charset="0"/>
                          <a:cs typeface="Arial" panose="020B0604020202020204" pitchFamily="34" charset="0"/>
                        </a:rPr>
                        <a:t> </a:t>
                      </a:r>
                      <a:r>
                        <a:rPr lang="en-US" sz="2000" dirty="0" err="1">
                          <a:effectLst/>
                          <a:latin typeface="Arial" panose="020B0604020202020204" pitchFamily="34" charset="0"/>
                          <a:ea typeface="Arial" panose="020B0604020202020204" pitchFamily="34" charset="0"/>
                          <a:cs typeface="Arial" panose="020B0604020202020204" pitchFamily="34" charset="0"/>
                        </a:rPr>
                        <a:t>triển</a:t>
                      </a:r>
                      <a:r>
                        <a:rPr lang="en-US" sz="2000" dirty="0">
                          <a:effectLst/>
                          <a:latin typeface="Arial" panose="020B0604020202020204" pitchFamily="34" charset="0"/>
                          <a:ea typeface="Arial" panose="020B0604020202020204" pitchFamily="34" charset="0"/>
                          <a:cs typeface="Arial" panose="020B0604020202020204" pitchFamily="34" charset="0"/>
                        </a:rPr>
                        <a:t>, </a:t>
                      </a:r>
                      <a:r>
                        <a:rPr lang="en-US" sz="2000" dirty="0" err="1">
                          <a:effectLst/>
                          <a:latin typeface="Arial" panose="020B0604020202020204" pitchFamily="34" charset="0"/>
                          <a:ea typeface="Arial" panose="020B0604020202020204" pitchFamily="34" charset="0"/>
                          <a:cs typeface="Arial" panose="020B0604020202020204" pitchFamily="34" charset="0"/>
                        </a:rPr>
                        <a:t>đánh</a:t>
                      </a:r>
                      <a:r>
                        <a:rPr lang="en-US" sz="2000" dirty="0">
                          <a:effectLst/>
                          <a:latin typeface="Arial" panose="020B0604020202020204" pitchFamily="34" charset="0"/>
                          <a:ea typeface="Arial" panose="020B0604020202020204" pitchFamily="34" charset="0"/>
                          <a:cs typeface="Arial" panose="020B0604020202020204" pitchFamily="34" charset="0"/>
                        </a:rPr>
                        <a:t> </a:t>
                      </a:r>
                      <a:r>
                        <a:rPr lang="en-US" sz="2000" dirty="0" err="1">
                          <a:effectLst/>
                          <a:latin typeface="Arial" panose="020B0604020202020204" pitchFamily="34" charset="0"/>
                          <a:ea typeface="Arial" panose="020B0604020202020204" pitchFamily="34" charset="0"/>
                          <a:cs typeface="Arial" panose="020B0604020202020204" pitchFamily="34" charset="0"/>
                        </a:rPr>
                        <a:t>giá</a:t>
                      </a:r>
                      <a:r>
                        <a:rPr lang="vi-VN" sz="2000" dirty="0">
                          <a:effectLst/>
                          <a:latin typeface="Arial" panose="020B0604020202020204" pitchFamily="34" charset="0"/>
                          <a:ea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CTDH</a:t>
                      </a:r>
                      <a:r>
                        <a:rPr lang="en-US" sz="2000" dirty="0">
                          <a:effectLst/>
                          <a:latin typeface="Arial" panose="020B0604020202020204" pitchFamily="34" charset="0"/>
                          <a:ea typeface="Arial" panose="020B0604020202020204" pitchFamily="34" charset="0"/>
                          <a:cs typeface="Arial" panose="020B0604020202020204" pitchFamily="34" charset="0"/>
                        </a:rPr>
                        <a:t>.</a:t>
                      </a:r>
                    </a:p>
                    <a:p>
                      <a:pPr marL="342900" lvl="0" indent="-342900" algn="just">
                        <a:lnSpc>
                          <a:spcPct val="115000"/>
                        </a:lnSpc>
                        <a:spcBef>
                          <a:spcPts val="300"/>
                        </a:spcBef>
                        <a:spcAft>
                          <a:spcPts val="1000"/>
                        </a:spcAft>
                        <a:buFont typeface="+mj-lt"/>
                        <a:buAutoNum type="arabicPeriod"/>
                        <a:tabLst>
                          <a:tab pos="270510" algn="l"/>
                        </a:tabLst>
                      </a:pPr>
                      <a:r>
                        <a:rPr lang="en-US" sz="2000" b="1" kern="1200" dirty="0">
                          <a:solidFill>
                            <a:srgbClr val="FF0000"/>
                          </a:solidFill>
                          <a:effectLst/>
                          <a:latin typeface="Arial" panose="020B0604020202020204" pitchFamily="34" charset="0"/>
                          <a:cs typeface="Arial" panose="020B0604020202020204" pitchFamily="34" charset="0"/>
                        </a:rPr>
                        <a:t>CTDH </a:t>
                      </a:r>
                      <a:r>
                        <a:rPr lang="vi-VN" sz="2000" b="1" kern="1200" dirty="0">
                          <a:solidFill>
                            <a:srgbClr val="FF0000"/>
                          </a:solidFill>
                          <a:effectLst/>
                          <a:latin typeface="Arial" panose="020B0604020202020204" pitchFamily="34" charset="0"/>
                          <a:ea typeface="Arial" panose="020B0604020202020204" pitchFamily="34" charset="0"/>
                          <a:cs typeface="Arial" panose="020B0604020202020204" pitchFamily="34" charset="0"/>
                        </a:rPr>
                        <a:t>được cải tiến </a:t>
                      </a:r>
                      <a:r>
                        <a:rPr lang="vi-VN" sz="2000" dirty="0">
                          <a:effectLst/>
                          <a:latin typeface="Arial" panose="020B0604020202020204" pitchFamily="34" charset="0"/>
                          <a:ea typeface="Arial" panose="020B0604020202020204" pitchFamily="34" charset="0"/>
                          <a:cs typeface="Arial" panose="020B0604020202020204" pitchFamily="34" charset="0"/>
                        </a:rPr>
                        <a:t>và ban hành đáp ứng nhu cầu của các </a:t>
                      </a:r>
                      <a:r>
                        <a:rPr lang="en-GB" sz="2000" spc="-80" dirty="0">
                          <a:effectLst/>
                          <a:latin typeface="Arial" panose="020B0604020202020204" pitchFamily="34" charset="0"/>
                          <a:ea typeface="Arial" panose="020B0604020202020204" pitchFamily="34" charset="0"/>
                          <a:cs typeface="Arial" panose="020B0604020202020204" pitchFamily="34" charset="0"/>
                        </a:rPr>
                        <a:t>BLQ</a:t>
                      </a:r>
                      <a:r>
                        <a:rPr lang="vi-VN" sz="2000" dirty="0">
                          <a:effectLst/>
                          <a:latin typeface="Arial" panose="020B0604020202020204" pitchFamily="34" charset="0"/>
                          <a:ea typeface="Arial" panose="020B0604020202020204" pitchFamily="34" charset="0"/>
                          <a:cs typeface="Arial" panose="020B0604020202020204" pitchFamily="34" charset="0"/>
                        </a:rPr>
                        <a:t>.</a:t>
                      </a:r>
                      <a:endParaRPr lang="en-US" sz="2000"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solidFill>
                      <a:schemeClr val="bg1"/>
                    </a:solidFill>
                  </a:tcPr>
                </a:tc>
                <a:tc>
                  <a:txBody>
                    <a:bodyPr/>
                    <a:lstStyle/>
                    <a:p>
                      <a:pPr marL="342900" lvl="0" indent="-342900" algn="just" defTabSz="914400" rtl="0" eaLnBrk="1" latinLnBrk="0" hangingPunct="1">
                        <a:lnSpc>
                          <a:spcPct val="115000"/>
                        </a:lnSpc>
                        <a:spcBef>
                          <a:spcPts val="300"/>
                        </a:spcBef>
                        <a:spcAft>
                          <a:spcPts val="1000"/>
                        </a:spcAft>
                        <a:buFont typeface="+mj-lt"/>
                        <a:buAutoNum type="arabicPeriod"/>
                        <a:tabLst>
                          <a:tab pos="270510" algn="l"/>
                        </a:tabLst>
                      </a:pPr>
                      <a:r>
                        <a:rPr lang="vi-VN"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CSDL (phiếu khảo sát, dữ liệu khảo sát gốc, báo cáo kết quả khảo sát) lấy ý kiến phản hồi của NH, cựu NH về </a:t>
                      </a:r>
                      <a:r>
                        <a:rPr lang="en-US"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CTDH</a:t>
                      </a:r>
                      <a:r>
                        <a:rPr lang="vi-VN"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 phương pháp và quy trình thực hiện kiểm tra, đánh giá, tổ chức các hoạt động dạy học</a:t>
                      </a:r>
                      <a:r>
                        <a:rPr lang="en-US"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p>
                    <a:p>
                      <a:pPr marL="342900" lvl="0" indent="-342900" algn="just" defTabSz="914400" rtl="0" eaLnBrk="1" latinLnBrk="0" hangingPunct="1">
                        <a:lnSpc>
                          <a:spcPct val="115000"/>
                        </a:lnSpc>
                        <a:spcBef>
                          <a:spcPts val="300"/>
                        </a:spcBef>
                        <a:spcAft>
                          <a:spcPts val="1000"/>
                        </a:spcAft>
                        <a:buFont typeface="+mj-lt"/>
                        <a:buAutoNum type="arabicPeriod"/>
                        <a:tabLst>
                          <a:tab pos="270510" algn="l"/>
                        </a:tabLst>
                      </a:pPr>
                      <a:r>
                        <a:rPr lang="vi-VN"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Văn bản ban hành quy trình thiết kế, phát triển, đánh giá </a:t>
                      </a:r>
                      <a:r>
                        <a:rPr lang="en-US" sz="2000" dirty="0">
                          <a:latin typeface="Arial" panose="020B0604020202020204" pitchFamily="34" charset="0"/>
                          <a:cs typeface="Arial" panose="020B0604020202020204" pitchFamily="34" charset="0"/>
                        </a:rPr>
                        <a:t>CTDH</a:t>
                      </a:r>
                      <a:r>
                        <a:rPr lang="vi-VN"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endParaRPr lang="en-US"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defTabSz="914400" rtl="0" eaLnBrk="1" latinLnBrk="0" hangingPunct="1">
                        <a:lnSpc>
                          <a:spcPct val="115000"/>
                        </a:lnSpc>
                        <a:spcBef>
                          <a:spcPts val="300"/>
                        </a:spcBef>
                        <a:spcAft>
                          <a:spcPts val="1000"/>
                        </a:spcAft>
                        <a:buFont typeface="+mj-lt"/>
                        <a:buAutoNum type="arabicPeriod"/>
                        <a:tabLst>
                          <a:tab pos="270510" algn="l"/>
                        </a:tabLst>
                      </a:pPr>
                      <a:r>
                        <a:rPr lang="vi-VN"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Các phiên bản của </a:t>
                      </a:r>
                      <a:r>
                        <a:rPr lang="en-US" sz="2000" dirty="0">
                          <a:latin typeface="Arial" panose="020B0604020202020204" pitchFamily="34" charset="0"/>
                          <a:cs typeface="Arial" panose="020B0604020202020204" pitchFamily="34" charset="0"/>
                        </a:rPr>
                        <a:t>CTDH</a:t>
                      </a:r>
                      <a:r>
                        <a:rPr lang="vi-VN"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endParaRPr lang="en-US"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defTabSz="914400" rtl="0" eaLnBrk="1" latinLnBrk="0" hangingPunct="1">
                        <a:lnSpc>
                          <a:spcPct val="115000"/>
                        </a:lnSpc>
                        <a:spcBef>
                          <a:spcPts val="300"/>
                        </a:spcBef>
                        <a:spcAft>
                          <a:spcPts val="1000"/>
                        </a:spcAft>
                        <a:buFont typeface="+mj-lt"/>
                        <a:buAutoNum type="arabicPeriod"/>
                        <a:tabLst>
                          <a:tab pos="270510" algn="l"/>
                        </a:tabLst>
                      </a:pPr>
                      <a:r>
                        <a:rPr lang="vi-VN" sz="20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 Đề cương môn học/học phần</a:t>
                      </a:r>
                      <a:r>
                        <a:rPr lang="en-US" sz="20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2052807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81B873C-B0BE-47D9-8A02-1FF32FD18DAF}"/>
              </a:ext>
            </a:extLst>
          </p:cNvPr>
          <p:cNvSpPr>
            <a:spLocks noGrp="1"/>
          </p:cNvSpPr>
          <p:nvPr>
            <p:ph idx="1"/>
          </p:nvPr>
        </p:nvSpPr>
        <p:spPr>
          <a:xfrm>
            <a:off x="838199" y="531846"/>
            <a:ext cx="10797073" cy="6055566"/>
          </a:xfrm>
        </p:spPr>
        <p:txBody>
          <a:bodyPr>
            <a:normAutofit/>
          </a:bodyPr>
          <a:lstStyle/>
          <a:p>
            <a:pPr indent="457200" algn="just">
              <a:lnSpc>
                <a:spcPct val="150000"/>
              </a:lnSpc>
              <a:spcBef>
                <a:spcPts val="300"/>
              </a:spcBef>
              <a:spcAft>
                <a:spcPts val="300"/>
              </a:spcAft>
            </a:pP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Năm</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2017,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đã</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ban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hành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các quy trình quản lý đào tạo hệ ĐHCQ</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H14.14.05.01]</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US" sz="2000" dirty="0" err="1">
                <a:effectLst/>
                <a:latin typeface="Times New Roman" panose="02020603050405020304" pitchFamily="18" charset="0"/>
                <a:ea typeface="Times New Roman" panose="02020603050405020304" pitchFamily="18" charset="0"/>
                <a:cs typeface=".VnTime" panose="020B7200000000000000" pitchFamily="34" charset="0"/>
              </a:rPr>
              <a:t>trong</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US" sz="2000" dirty="0" err="1">
                <a:effectLst/>
                <a:latin typeface="Times New Roman" panose="02020603050405020304" pitchFamily="18" charset="0"/>
                <a:ea typeface="Times New Roman" panose="02020603050405020304" pitchFamily="18" charset="0"/>
                <a:cs typeface=".VnTime" panose="020B7200000000000000" pitchFamily="34" charset="0"/>
              </a:rPr>
              <a:t>đó</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US" sz="2000" dirty="0" err="1">
                <a:effectLst/>
                <a:latin typeface="Times New Roman" panose="02020603050405020304" pitchFamily="18" charset="0"/>
                <a:ea typeface="Times New Roman" panose="02020603050405020304" pitchFamily="18" charset="0"/>
                <a:cs typeface=".VnTime" panose="020B7200000000000000" pitchFamily="34" charset="0"/>
              </a:rPr>
              <a:t>có</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US" sz="20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US" sz="20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Quy trình xây dựng và phát triển chương trình đào tạo hệ ĐHCQ</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US" sz="2000" dirty="0" err="1">
                <a:effectLst/>
                <a:latin typeface="Times New Roman" panose="02020603050405020304" pitchFamily="18" charset="0"/>
                <a:ea typeface="Times New Roman" panose="02020603050405020304" pitchFamily="18" charset="0"/>
                <a:cs typeface=".VnTime" panose="020B7200000000000000" pitchFamily="34" charset="0"/>
              </a:rPr>
              <a:t>Năm</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2020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đã</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ban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hanh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bộ quy trình quản lý đào tạo hệ ĐHCQ</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H14.14.05.0</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2</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trong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đó</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có</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vi-VN" sz="2000" dirty="0">
                <a:effectLst/>
                <a:latin typeface="Times New Roman" panose="02020603050405020304" pitchFamily="18" charset="0"/>
                <a:ea typeface="Times New Roman" panose="02020603050405020304" pitchFamily="18" charset="0"/>
                <a:cs typeface=".VnTime" panose="020B7200000000000000" pitchFamily="34" charset="0"/>
              </a:rPr>
              <a:t>Quy trình rà soát, cập nhật, đổi mới CTĐT hệ ĐHCQ</a:t>
            </a:r>
            <a:r>
              <a:rPr lang="en-US"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Mỗi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bước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có</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phân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công</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đơn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vị</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thực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hiện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đơn</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vị</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phối</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hợp</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kết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quả</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đạt</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000" dirty="0" err="1">
                <a:effectLst/>
                <a:latin typeface="Times New Roman" panose="02020603050405020304" pitchFamily="18" charset="0"/>
                <a:ea typeface="Times New Roman" panose="02020603050405020304" pitchFamily="18" charset="0"/>
                <a:cs typeface=".VnTime" panose="020B7200000000000000" pitchFamily="34" charset="0"/>
              </a:rPr>
              <a:t>được</a:t>
            </a:r>
            <a:r>
              <a:rPr lang="en-GB" sz="2000" dirty="0">
                <a:effectLst/>
                <a:latin typeface="Times New Roman" panose="02020603050405020304" pitchFamily="18" charset="0"/>
                <a:ea typeface="Times New Roman" panose="02020603050405020304" pitchFamily="18" charset="0"/>
                <a:cs typeface=".VnTime" panose="020B7200000000000000" pitchFamily="34" charset="0"/>
              </a:rPr>
              <a:t>.</a:t>
            </a:r>
            <a:endParaRPr lang="en-US" sz="2000" dirty="0">
              <a:effectLst/>
              <a:latin typeface=".VnTime" panose="020B7200000000000000" pitchFamily="34" charset="0"/>
              <a:ea typeface="Times New Roman" panose="02020603050405020304" pitchFamily="18" charset="0"/>
              <a:cs typeface=".VnTime" panose="020B7200000000000000" pitchFamily="34" charset="0"/>
            </a:endParaRPr>
          </a:p>
          <a:p>
            <a:pPr algn="just"/>
            <a:r>
              <a:rPr lang="en-GB" sz="2000" dirty="0" err="1">
                <a:effectLst/>
                <a:latin typeface="Times New Roman" panose="02020603050405020304" pitchFamily="18" charset="0"/>
                <a:ea typeface="Times New Roman" panose="02020603050405020304" pitchFamily="18" charset="0"/>
              </a:rPr>
              <a:t>Chương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trình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dạy</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học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của</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trường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được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cải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tiến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để</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bảo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đảm</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sự</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phù</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hợp</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và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cập</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nhật</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nhằm</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đáp</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ứng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nhu</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cầu</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luôn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thay</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đổi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của</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các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bên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liên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quan</a:t>
            </a:r>
            <a:r>
              <a:rPr lang="en-GB" sz="2000" dirty="0">
                <a:effectLst/>
                <a:latin typeface="Times New Roman" panose="02020603050405020304" pitchFamily="18" charset="0"/>
                <a:ea typeface="Times New Roman" panose="02020603050405020304" pitchFamily="18" charset="0"/>
              </a:rPr>
              <a:t>. </a:t>
            </a:r>
          </a:p>
          <a:p>
            <a:pPr algn="just"/>
            <a:r>
              <a:rPr lang="en-GB" sz="2000" dirty="0" err="1">
                <a:effectLst/>
                <a:latin typeface="Times New Roman" panose="02020603050405020304" pitchFamily="18" charset="0"/>
                <a:ea typeface="Times New Roman" panose="02020603050405020304" pitchFamily="18" charset="0"/>
              </a:rPr>
              <a:t>Trong</a:t>
            </a:r>
            <a:r>
              <a:rPr lang="en-GB" sz="2000" dirty="0">
                <a:effectLst/>
                <a:latin typeface="Times New Roman" panose="02020603050405020304" pitchFamily="18" charset="0"/>
                <a:ea typeface="Times New Roman" panose="02020603050405020304" pitchFamily="18" charset="0"/>
              </a:rPr>
              <a:t> 5 </a:t>
            </a:r>
            <a:r>
              <a:rPr lang="en-GB" sz="2000" dirty="0" err="1">
                <a:effectLst/>
                <a:latin typeface="Times New Roman" panose="02020603050405020304" pitchFamily="18" charset="0"/>
                <a:ea typeface="Times New Roman" panose="02020603050405020304" pitchFamily="18" charset="0"/>
              </a:rPr>
              <a:t>năm</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của</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giai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đoạn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đánh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giá</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trường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đã</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có</a:t>
            </a:r>
            <a:r>
              <a:rPr lang="en-GB" sz="2000" dirty="0">
                <a:effectLst/>
                <a:latin typeface="Times New Roman" panose="02020603050405020304" pitchFamily="18" charset="0"/>
                <a:ea typeface="Times New Roman" panose="02020603050405020304" pitchFamily="18" charset="0"/>
              </a:rPr>
              <a:t> 03 </a:t>
            </a:r>
            <a:r>
              <a:rPr lang="en-GB" sz="2000" dirty="0" err="1">
                <a:effectLst/>
                <a:latin typeface="Times New Roman" panose="02020603050405020304" pitchFamily="18" charset="0"/>
                <a:ea typeface="Times New Roman" panose="02020603050405020304" pitchFamily="18" charset="0"/>
              </a:rPr>
              <a:t>lần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rà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soát</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điều</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chỉnh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chuẩn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đầu</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ra</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và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rà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sát</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cập</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nhật</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đổi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mới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chương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trình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đào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tạo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năm</a:t>
            </a:r>
            <a:r>
              <a:rPr lang="en-GB" sz="2000" dirty="0">
                <a:effectLst/>
                <a:latin typeface="Times New Roman" panose="02020603050405020304" pitchFamily="18" charset="0"/>
                <a:ea typeface="Times New Roman" panose="02020603050405020304" pitchFamily="18" charset="0"/>
              </a:rPr>
              <a:t> 2018, </a:t>
            </a:r>
            <a:r>
              <a:rPr lang="en-GB" sz="2000" dirty="0" err="1">
                <a:effectLst/>
                <a:latin typeface="Times New Roman" panose="02020603050405020304" pitchFamily="18" charset="0"/>
                <a:ea typeface="Times New Roman" panose="02020603050405020304" pitchFamily="18" charset="0"/>
              </a:rPr>
              <a:t>năm</a:t>
            </a:r>
            <a:r>
              <a:rPr lang="en-GB" sz="2000" dirty="0">
                <a:effectLst/>
                <a:latin typeface="Times New Roman" panose="02020603050405020304" pitchFamily="18" charset="0"/>
                <a:ea typeface="Times New Roman" panose="02020603050405020304" pitchFamily="18" charset="0"/>
              </a:rPr>
              <a:t> 2020 </a:t>
            </a:r>
            <a:r>
              <a:rPr lang="en-GB" sz="2000" dirty="0" err="1">
                <a:effectLst/>
                <a:latin typeface="Times New Roman" panose="02020603050405020304" pitchFamily="18" charset="0"/>
                <a:ea typeface="Times New Roman" panose="02020603050405020304" pitchFamily="18" charset="0"/>
              </a:rPr>
              <a:t>và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năm</a:t>
            </a:r>
            <a:r>
              <a:rPr lang="en-GB" sz="2000" dirty="0">
                <a:effectLst/>
                <a:latin typeface="Times New Roman" panose="02020603050405020304" pitchFamily="18" charset="0"/>
                <a:ea typeface="Times New Roman" panose="02020603050405020304" pitchFamily="18" charset="0"/>
              </a:rPr>
              <a:t> 2022 [</a:t>
            </a:r>
            <a:r>
              <a:rPr lang="vi-VN" sz="2000" dirty="0">
                <a:effectLst/>
                <a:latin typeface="Times New Roman" panose="02020603050405020304" pitchFamily="18" charset="0"/>
                <a:ea typeface="Times New Roman" panose="02020603050405020304" pitchFamily="18" charset="0"/>
              </a:rPr>
              <a:t>H14.14.05.0</a:t>
            </a:r>
            <a:r>
              <a:rPr lang="en-US" sz="2000" dirty="0">
                <a:effectLst/>
                <a:latin typeface="Times New Roman" panose="02020603050405020304" pitchFamily="18" charset="0"/>
                <a:ea typeface="Times New Roman" panose="02020603050405020304" pitchFamily="18" charset="0"/>
              </a:rPr>
              <a:t>3</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Trong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quá</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trình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rà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soát</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trường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luôn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chú</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trọng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đến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việc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cải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tiến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chương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trình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dạy</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học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nhằm</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đáp</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ứng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nhu</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cầu</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của</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xã</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hội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ngày</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càng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cao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Năm</a:t>
            </a:r>
            <a:r>
              <a:rPr lang="en-GB" sz="2000" dirty="0">
                <a:effectLst/>
                <a:latin typeface="Times New Roman" panose="02020603050405020304" pitchFamily="18" charset="0"/>
                <a:ea typeface="Times New Roman" panose="02020603050405020304" pitchFamily="18" charset="0"/>
              </a:rPr>
              <a:t> 2018, </a:t>
            </a:r>
            <a:r>
              <a:rPr lang="en-GB" sz="2000" dirty="0" err="1">
                <a:effectLst/>
                <a:latin typeface="Times New Roman" panose="02020603050405020304" pitchFamily="18" charset="0"/>
                <a:ea typeface="Times New Roman" panose="02020603050405020304" pitchFamily="18" charset="0"/>
              </a:rPr>
              <a:t>các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chương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trình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đào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tạo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của</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Nhà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trường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có</a:t>
            </a:r>
            <a:r>
              <a:rPr lang="en-GB" sz="2000" dirty="0">
                <a:effectLst/>
                <a:latin typeface="Times New Roman" panose="02020603050405020304" pitchFamily="18" charset="0"/>
                <a:ea typeface="Times New Roman" panose="02020603050405020304" pitchFamily="18" charset="0"/>
              </a:rPr>
              <a:t> 126 </a:t>
            </a:r>
            <a:r>
              <a:rPr lang="en-GB" sz="2000" dirty="0" err="1">
                <a:effectLst/>
                <a:latin typeface="Times New Roman" panose="02020603050405020304" pitchFamily="18" charset="0"/>
                <a:ea typeface="Times New Roman" panose="02020603050405020304" pitchFamily="18" charset="0"/>
              </a:rPr>
              <a:t>tín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chỉ</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các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học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phần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trong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các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khối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kiến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thức</a:t>
            </a:r>
            <a:r>
              <a:rPr lang="en-GB" sz="2000" dirty="0">
                <a:effectLst/>
                <a:latin typeface="Times New Roman" panose="02020603050405020304" pitchFamily="18" charset="0"/>
                <a:ea typeface="Times New Roman" panose="02020603050405020304" pitchFamily="18" charset="0"/>
              </a:rPr>
              <a:t> bao </a:t>
            </a:r>
            <a:r>
              <a:rPr lang="en-GB" sz="2000" dirty="0" err="1">
                <a:effectLst/>
                <a:latin typeface="Times New Roman" panose="02020603050405020304" pitchFamily="18" charset="0"/>
                <a:ea typeface="Times New Roman" panose="02020603050405020304" pitchFamily="18" charset="0"/>
              </a:rPr>
              <a:t>gồm</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học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phần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bắt</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buộc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và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tự</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chọn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đến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năm</a:t>
            </a:r>
            <a:r>
              <a:rPr lang="en-GB" sz="2000" dirty="0">
                <a:effectLst/>
                <a:latin typeface="Times New Roman" panose="02020603050405020304" pitchFamily="18" charset="0"/>
                <a:ea typeface="Times New Roman" panose="02020603050405020304" pitchFamily="18" charset="0"/>
              </a:rPr>
              <a:t> 2020 </a:t>
            </a:r>
            <a:r>
              <a:rPr lang="en-GB" sz="2000" dirty="0" err="1">
                <a:effectLst/>
                <a:latin typeface="Times New Roman" panose="02020603050405020304" pitchFamily="18" charset="0"/>
                <a:ea typeface="Times New Roman" panose="02020603050405020304" pitchFamily="18" charset="0"/>
              </a:rPr>
              <a:t>và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năm</a:t>
            </a:r>
            <a:r>
              <a:rPr lang="en-GB" sz="2000" dirty="0">
                <a:effectLst/>
                <a:latin typeface="Times New Roman" panose="02020603050405020304" pitchFamily="18" charset="0"/>
                <a:ea typeface="Times New Roman" panose="02020603050405020304" pitchFamily="18" charset="0"/>
              </a:rPr>
              <a:t> 2022 </a:t>
            </a:r>
            <a:r>
              <a:rPr lang="en-GB" sz="2000" dirty="0" err="1">
                <a:effectLst/>
                <a:latin typeface="Times New Roman" panose="02020603050405020304" pitchFamily="18" charset="0"/>
                <a:ea typeface="Times New Roman" panose="02020603050405020304" pitchFamily="18" charset="0"/>
              </a:rPr>
              <a:t>điều</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chỉnh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các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chương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trình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đào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tạo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xuống</a:t>
            </a:r>
            <a:r>
              <a:rPr lang="en-GB" sz="2000" dirty="0">
                <a:effectLst/>
                <a:latin typeface="Times New Roman" panose="02020603050405020304" pitchFamily="18" charset="0"/>
                <a:ea typeface="Times New Roman" panose="02020603050405020304" pitchFamily="18" charset="0"/>
              </a:rPr>
              <a:t> 125 </a:t>
            </a:r>
            <a:r>
              <a:rPr lang="en-GB" sz="2000" dirty="0" err="1">
                <a:effectLst/>
                <a:latin typeface="Times New Roman" panose="02020603050405020304" pitchFamily="18" charset="0"/>
                <a:ea typeface="Times New Roman" panose="02020603050405020304" pitchFamily="18" charset="0"/>
              </a:rPr>
              <a:t>tín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chỉ</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các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học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phần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trong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các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khối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kiến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thức</a:t>
            </a:r>
            <a:r>
              <a:rPr lang="en-GB" sz="2000" dirty="0">
                <a:effectLst/>
                <a:latin typeface="Times New Roman" panose="02020603050405020304" pitchFamily="18" charset="0"/>
                <a:ea typeface="Times New Roman" panose="02020603050405020304" pitchFamily="18" charset="0"/>
              </a:rPr>
              <a:t> bao </a:t>
            </a:r>
            <a:r>
              <a:rPr lang="en-GB" sz="2000" dirty="0" err="1">
                <a:effectLst/>
                <a:latin typeface="Times New Roman" panose="02020603050405020304" pitchFamily="18" charset="0"/>
                <a:ea typeface="Times New Roman" panose="02020603050405020304" pitchFamily="18" charset="0"/>
              </a:rPr>
              <a:t>gồm</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học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phần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bắt</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buộc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và</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tự</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chọn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các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học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phần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tự</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chọn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được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tổ</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hợp</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theo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kiến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thức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để</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sinh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viên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lựa</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chọn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theo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định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hướng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nghề</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nghiệp</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của</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bản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thân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Năm</a:t>
            </a:r>
            <a:r>
              <a:rPr lang="en-GB" sz="2000" dirty="0">
                <a:effectLst/>
                <a:latin typeface="Times New Roman" panose="02020603050405020304" pitchFamily="18" charset="0"/>
                <a:ea typeface="Times New Roman" panose="02020603050405020304" pitchFamily="18" charset="0"/>
              </a:rPr>
              <a:t> 2022 </a:t>
            </a:r>
            <a:r>
              <a:rPr lang="en-GB" sz="2000" dirty="0" err="1">
                <a:effectLst/>
                <a:latin typeface="Times New Roman" panose="02020603050405020304" pitchFamily="18" charset="0"/>
                <a:ea typeface="Times New Roman" panose="02020603050405020304" pitchFamily="18" charset="0"/>
              </a:rPr>
              <a:t>các</a:t>
            </a:r>
            <a:r>
              <a:rPr lang="en-GB" sz="2000" dirty="0">
                <a:effectLst/>
                <a:latin typeface="Times New Roman" panose="02020603050405020304" pitchFamily="18" charset="0"/>
                <a:ea typeface="Times New Roman" panose="02020603050405020304" pitchFamily="18" charset="0"/>
              </a:rPr>
              <a:t> CTĐT </a:t>
            </a:r>
            <a:r>
              <a:rPr lang="en-GB" sz="2000" dirty="0" err="1">
                <a:effectLst/>
                <a:latin typeface="Times New Roman" panose="02020603050405020304" pitchFamily="18" charset="0"/>
                <a:ea typeface="Times New Roman" panose="02020603050405020304" pitchFamily="18" charset="0"/>
              </a:rPr>
              <a:t>được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cải</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tiến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theo</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hướng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giảm</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số</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tín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chỉ</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lý</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thuyết</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tăng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số</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tín</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chỉ</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thực</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hành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trong</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mỗi</a:t>
            </a:r>
            <a:r>
              <a:rPr lang="en-GB" sz="2000" dirty="0">
                <a:effectLst/>
                <a:latin typeface="Times New Roman" panose="02020603050405020304" pitchFamily="18" charset="0"/>
                <a:ea typeface="Times New Roman" panose="02020603050405020304" pitchFamily="18" charset="0"/>
              </a:rPr>
              <a:t> CTĐT</a:t>
            </a:r>
            <a:endParaRPr lang="en-US" sz="3200" dirty="0"/>
          </a:p>
        </p:txBody>
      </p:sp>
    </p:spTree>
    <p:extLst>
      <p:ext uri="{BB962C8B-B14F-4D97-AF65-F5344CB8AC3E}">
        <p14:creationId xmlns:p14="http://schemas.microsoft.com/office/powerpoint/2010/main" val="1662729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3BFB44E-DBB7-3700-6DA1-0E33144D06EC}"/>
              </a:ext>
            </a:extLst>
          </p:cNvPr>
          <p:cNvSpPr>
            <a:spLocks noGrp="1"/>
          </p:cNvSpPr>
          <p:nvPr>
            <p:ph idx="1"/>
          </p:nvPr>
        </p:nvSpPr>
        <p:spPr>
          <a:xfrm>
            <a:off x="205273" y="354563"/>
            <a:ext cx="11541967" cy="5813069"/>
          </a:xfrm>
        </p:spPr>
        <p:txBody>
          <a:bodyPr>
            <a:normAutofit lnSpcReduction="10000"/>
          </a:bodyPr>
          <a:lstStyle/>
          <a:p>
            <a:pPr algn="just"/>
            <a:r>
              <a:rPr lang="en-US" sz="2000" dirty="0" err="1">
                <a:effectLst/>
                <a:latin typeface="Times New Roman" panose="02020603050405020304" pitchFamily="18" charset="0"/>
                <a:ea typeface="Calibri" panose="020F0502020204030204" pitchFamily="34" charset="0"/>
              </a:rPr>
              <a:t>Nhu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cầu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quan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luôn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cập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nhật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thay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đổi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hàng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ngày</a:t>
            </a:r>
            <a:r>
              <a:rPr lang="en-US" sz="2000" dirty="0">
                <a:effectLst/>
                <a:latin typeface="Times New Roman" panose="02020603050405020304" pitchFamily="18" charset="0"/>
                <a:ea typeface="Calibri" panose="020F0502020204030204" pitchFamily="34" charset="0"/>
              </a:rPr>
              <a:t>. Do </a:t>
            </a:r>
            <a:r>
              <a:rPr lang="en-US" sz="2000" dirty="0" err="1">
                <a:effectLst/>
                <a:latin typeface="Times New Roman" panose="02020603050405020304" pitchFamily="18" charset="0"/>
                <a:ea typeface="Calibri" panose="020F0502020204030204" pitchFamily="34" charset="0"/>
              </a:rPr>
              <a:t>đó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mục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tiêu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nguồn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nhân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chất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lượng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cao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nền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kinh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triển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khai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cập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nhật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chương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dạy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kịp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thời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ứng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yêu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cầu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quan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Chính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vì</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lý</a:t>
            </a:r>
            <a:r>
              <a:rPr lang="en-US" sz="2000" dirty="0">
                <a:effectLst/>
                <a:latin typeface="Times New Roman" panose="02020603050405020304" pitchFamily="18" charset="0"/>
                <a:ea typeface="Calibri" panose="020F0502020204030204" pitchFamily="34" charset="0"/>
              </a:rPr>
              <a:t> do </a:t>
            </a:r>
            <a:r>
              <a:rPr lang="en-US" sz="2000" dirty="0" err="1">
                <a:effectLst/>
                <a:latin typeface="Times New Roman" panose="02020603050405020304" pitchFamily="18" charset="0"/>
                <a:ea typeface="Calibri" panose="020F0502020204030204" pitchFamily="34" charset="0"/>
              </a:rPr>
              <a:t>đó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không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ngừng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nội</a:t>
            </a:r>
            <a:r>
              <a:rPr lang="en-US" sz="2000" dirty="0">
                <a:effectLst/>
                <a:latin typeface="Times New Roman" panose="02020603050405020304" pitchFamily="18" charset="0"/>
                <a:ea typeface="Calibri" panose="020F0502020204030204" pitchFamily="34" charset="0"/>
              </a:rPr>
              <a:t> dung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thông</a:t>
            </a:r>
            <a:r>
              <a:rPr lang="en-US" sz="2000" dirty="0">
                <a:effectLst/>
                <a:latin typeface="Times New Roman" panose="02020603050405020304" pitchFamily="18" charset="0"/>
                <a:ea typeface="Calibri" panose="020F0502020204030204" pitchFamily="34" charset="0"/>
              </a:rPr>
              <a:t> qua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chỉnh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cũng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như</a:t>
            </a:r>
            <a:r>
              <a:rPr lang="en-US" sz="2000" dirty="0">
                <a:effectLst/>
                <a:latin typeface="Times New Roman" panose="02020603050405020304" pitchFamily="18" charset="0"/>
                <a:ea typeface="Calibri" panose="020F0502020204030204" pitchFamily="34" charset="0"/>
              </a:rPr>
              <a:t> ban </a:t>
            </a:r>
            <a:r>
              <a:rPr lang="en-US" sz="2000" dirty="0" err="1">
                <a:effectLst/>
                <a:latin typeface="Times New Roman" panose="02020603050405020304" pitchFamily="18" charset="0"/>
                <a:ea typeface="Calibri" panose="020F0502020204030204" pitchFamily="34" charset="0"/>
              </a:rPr>
              <a:t>hành</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mới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đồng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thời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xem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xét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những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sự</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thiết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Như</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bày</a:t>
            </a:r>
            <a:r>
              <a:rPr lang="en-US" sz="2000" dirty="0">
                <a:effectLst/>
                <a:latin typeface="Times New Roman" panose="02020603050405020304" pitchFamily="18" charset="0"/>
                <a:ea typeface="Calibri" panose="020F0502020204030204" pitchFamily="34" charset="0"/>
              </a:rPr>
              <a:t> ở </a:t>
            </a:r>
            <a:r>
              <a:rPr lang="en-US" sz="2000" dirty="0" err="1">
                <a:effectLst/>
                <a:latin typeface="Times New Roman" panose="02020603050405020304" pitchFamily="18" charset="0"/>
                <a:ea typeface="Calibri" panose="020F0502020204030204" pitchFamily="34" charset="0"/>
              </a:rPr>
              <a:t>mục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Căn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cứ</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định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về</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thiết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Bộ</a:t>
            </a:r>
            <a:r>
              <a:rPr lang="en-US" sz="2000" dirty="0">
                <a:effectLst/>
                <a:latin typeface="Times New Roman" panose="02020603050405020304" pitchFamily="18" charset="0"/>
                <a:ea typeface="Calibri" panose="020F0502020204030204" pitchFamily="34" charset="0"/>
              </a:rPr>
              <a:t> GD&amp;ĐT, </a:t>
            </a:r>
            <a:r>
              <a:rPr lang="en-US" sz="2000" dirty="0" err="1">
                <a:effectLst/>
                <a:latin typeface="Times New Roman" panose="02020603050405020304" pitchFamily="18" charset="0"/>
                <a:ea typeface="Calibri" panose="020F0502020204030204" pitchFamily="34" charset="0"/>
              </a:rPr>
              <a:t>Trường</a:t>
            </a:r>
            <a:r>
              <a:rPr lang="en-US" sz="2000" dirty="0">
                <a:effectLst/>
                <a:latin typeface="Times New Roman" panose="02020603050405020304" pitchFamily="18" charset="0"/>
                <a:ea typeface="Calibri" panose="020F0502020204030204" pitchFamily="34" charset="0"/>
              </a:rPr>
              <a:t> ban </a:t>
            </a:r>
            <a:r>
              <a:rPr lang="en-US" sz="2000" dirty="0" err="1">
                <a:effectLst/>
                <a:latin typeface="Times New Roman" panose="02020603050405020304" pitchFamily="18" charset="0"/>
                <a:ea typeface="Calibri" panose="020F0502020204030204" pitchFamily="34" charset="0"/>
              </a:rPr>
              <a:t>hành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về</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thiết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CTĐTvà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giai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đoạn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năm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2018 - 2019, </a:t>
            </a:r>
            <a:r>
              <a:rPr lang="en-US" sz="2000" dirty="0" err="1">
                <a:effectLst/>
                <a:latin typeface="Times New Roman" panose="02020603050405020304" pitchFamily="18" charset="0"/>
                <a:ea typeface="Calibri" panose="020F0502020204030204" pitchFamily="34" charset="0"/>
              </a:rPr>
              <a:t>việc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xây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dựng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là</a:t>
            </a:r>
            <a:r>
              <a:rPr lang="en-US" sz="2000" dirty="0">
                <a:effectLst/>
                <a:latin typeface="Times New Roman" panose="02020603050405020304" pitchFamily="18" charset="0"/>
                <a:ea typeface="Calibri" panose="020F0502020204030204" pitchFamily="34" charset="0"/>
              </a:rPr>
              <a:t> do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Khoa </a:t>
            </a:r>
            <a:r>
              <a:rPr lang="en-US" sz="2000" dirty="0" err="1">
                <a:effectLst/>
                <a:latin typeface="Times New Roman" panose="02020603050405020304" pitchFamily="18" charset="0"/>
                <a:ea typeface="Calibri" panose="020F0502020204030204" pitchFamily="34" charset="0"/>
              </a:rPr>
              <a:t>chuyên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HĐKH </a:t>
            </a:r>
            <a:r>
              <a:rPr lang="en-US" sz="2000" dirty="0" err="1">
                <a:effectLst/>
                <a:latin typeface="Times New Roman" panose="02020603050405020304" pitchFamily="18" charset="0"/>
                <a:ea typeface="Calibri" panose="020F0502020204030204" pitchFamily="34" charset="0"/>
              </a:rPr>
              <a:t>thông</a:t>
            </a:r>
            <a:r>
              <a:rPr lang="en-US" sz="2000" dirty="0">
                <a:effectLst/>
                <a:latin typeface="Times New Roman" panose="02020603050405020304" pitchFamily="18" charset="0"/>
                <a:ea typeface="Calibri" panose="020F0502020204030204" pitchFamily="34" charset="0"/>
              </a:rPr>
              <a:t> qua. </a:t>
            </a:r>
            <a:r>
              <a:rPr lang="en-US" sz="2000" dirty="0" err="1">
                <a:effectLst/>
                <a:latin typeface="Times New Roman" panose="02020603050405020304" pitchFamily="18" charset="0"/>
                <a:ea typeface="Calibri" panose="020F0502020204030204" pitchFamily="34" charset="0"/>
              </a:rPr>
              <a:t>Từ</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năm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2020-2021, </a:t>
            </a:r>
            <a:r>
              <a:rPr lang="en-US" sz="2000" dirty="0" err="1">
                <a:effectLst/>
                <a:latin typeface="Times New Roman" panose="02020603050405020304" pitchFamily="18" charset="0"/>
                <a:ea typeface="Calibri" panose="020F0502020204030204" pitchFamily="34" charset="0"/>
              </a:rPr>
              <a:t>Trường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sự</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thay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vì</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giao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hoàn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toàn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Khoa </a:t>
            </a:r>
            <a:r>
              <a:rPr lang="en-US" sz="2000" dirty="0" err="1">
                <a:effectLst/>
                <a:latin typeface="Times New Roman" panose="02020603050405020304" pitchFamily="18" charset="0"/>
                <a:ea typeface="Calibri" panose="020F0502020204030204" pitchFamily="34" charset="0"/>
              </a:rPr>
              <a:t>chuyên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Trường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lập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Hội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đồng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chủ</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tịch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lãnh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lãnh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đạo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tham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mưu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chuyên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Sự</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này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một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mặt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đảm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bảo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thiết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chỉnh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phù</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mục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tiêu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triển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mặt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khác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huy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động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phối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hợp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mọi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nguồn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thiết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đánh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giá</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có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hiệu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quả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toàn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diện</a:t>
            </a:r>
            <a:r>
              <a:rPr lang="en-US" sz="2000" dirty="0">
                <a:effectLst/>
                <a:latin typeface="Times New Roman" panose="02020603050405020304" pitchFamily="18" charset="0"/>
                <a:ea typeface="Calibri" panose="020F0502020204030204" pitchFamily="34" charset="0"/>
              </a:rPr>
              <a:t> [MC266]. </a:t>
            </a:r>
            <a:r>
              <a:rPr lang="en-US" sz="2000" dirty="0" err="1">
                <a:effectLst/>
                <a:latin typeface="Times New Roman" panose="02020603050405020304" pitchFamily="18" charset="0"/>
                <a:ea typeface="Calibri" panose="020F0502020204030204" pitchFamily="34" charset="0"/>
              </a:rPr>
              <a:t>Quy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thiết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thẩm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định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rà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soát</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đã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còn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yêu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cầu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nâng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cao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chất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lượng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CTĐT ban </a:t>
            </a:r>
            <a:r>
              <a:rPr lang="en-US" sz="2000" dirty="0" err="1">
                <a:effectLst/>
                <a:latin typeface="Times New Roman" panose="02020603050405020304" pitchFamily="18" charset="0"/>
                <a:ea typeface="Calibri" panose="020F0502020204030204" pitchFamily="34" charset="0"/>
              </a:rPr>
              <a:t>hành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hiện</a:t>
            </a:r>
            <a:r>
              <a:rPr lang="en-US" sz="2000" dirty="0">
                <a:effectLst/>
                <a:latin typeface="Times New Roman" panose="02020603050405020304" pitchFamily="18" charset="0"/>
                <a:ea typeface="Calibri" panose="020F0502020204030204" pitchFamily="34" charset="0"/>
              </a:rPr>
              <a:t> ở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bước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tăng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động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trao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đổi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giữa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vị</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chuyên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môn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phụ</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trách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chương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Phòng</a:t>
            </a:r>
            <a:r>
              <a:rPr lang="en-US" sz="2000" dirty="0">
                <a:effectLst/>
                <a:latin typeface="Times New Roman" panose="02020603050405020304" pitchFamily="18" charset="0"/>
                <a:ea typeface="Calibri" panose="020F0502020204030204" pitchFamily="34" charset="0"/>
              </a:rPr>
              <a:t> QLĐT, TT&amp;QLCL, </a:t>
            </a:r>
            <a:r>
              <a:rPr lang="en-US" sz="2000" dirty="0" err="1">
                <a:effectLst/>
                <a:latin typeface="Times New Roman" panose="02020603050405020304" pitchFamily="18" charset="0"/>
                <a:ea typeface="Calibri" panose="020F0502020204030204" pitchFamily="34" charset="0"/>
              </a:rPr>
              <a:t>Viện</a:t>
            </a:r>
            <a:r>
              <a:rPr lang="en-US" sz="2000" dirty="0">
                <a:effectLst/>
                <a:latin typeface="Times New Roman" panose="02020603050405020304" pitchFamily="18" charset="0"/>
                <a:ea typeface="Calibri" panose="020F0502020204030204" pitchFamily="34" charset="0"/>
              </a:rPr>
              <a:t> NCKH, </a:t>
            </a:r>
            <a:r>
              <a:rPr lang="en-US" sz="2000" dirty="0" err="1">
                <a:effectLst/>
                <a:latin typeface="Times New Roman" panose="02020603050405020304" pitchFamily="18" charset="0"/>
                <a:ea typeface="Calibri" panose="020F0502020204030204" pitchFamily="34" charset="0"/>
              </a:rPr>
              <a:t>gia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tăng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động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lấy</a:t>
            </a:r>
            <a:r>
              <a:rPr lang="en-US" sz="2000" dirty="0">
                <a:effectLst/>
                <a:latin typeface="Times New Roman" panose="02020603050405020304" pitchFamily="18" charset="0"/>
                <a:ea typeface="Calibri" panose="020F0502020204030204" pitchFamily="34" charset="0"/>
              </a:rPr>
              <a:t> ý </a:t>
            </a:r>
            <a:r>
              <a:rPr lang="en-US" sz="2000" dirty="0" err="1">
                <a:effectLst/>
                <a:latin typeface="Times New Roman" panose="02020603050405020304" pitchFamily="18" charset="0"/>
                <a:ea typeface="Calibri" panose="020F0502020204030204" pitchFamily="34" charset="0"/>
              </a:rPr>
              <a:t>kiến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chuyên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phản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biện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biểu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mẫu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cũng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cập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nhật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chỉnh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định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CĐR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chính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xác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gắn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kết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chặt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chẽ</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CĐR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từ</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đó</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giúp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công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đảm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bảo</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chất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lượng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cải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thiện</a:t>
            </a:r>
            <a:r>
              <a:rPr lang="en-US" sz="2000" dirty="0">
                <a:effectLst/>
                <a:latin typeface="Times New Roman" panose="02020603050405020304" pitchFamily="18" charset="0"/>
                <a:ea typeface="Calibri" panose="020F0502020204030204" pitchFamily="34" charset="0"/>
              </a:rPr>
              <a:t>. …..</a:t>
            </a:r>
          </a:p>
          <a:p>
            <a:pPr algn="just"/>
            <a:r>
              <a:rPr lang="en-US" sz="2000" dirty="0" err="1">
                <a:effectLst/>
                <a:latin typeface="Times New Roman" panose="02020603050405020304" pitchFamily="18" charset="0"/>
                <a:ea typeface="Calibri" panose="020F0502020204030204" pitchFamily="34" charset="0"/>
              </a:rPr>
              <a:t>Về</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cấu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trúc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chương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trình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tỷ</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lệ</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tự</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chọn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gia</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tăng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tăng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thêm</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tính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linh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hoạt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cho</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bổ</a:t>
            </a:r>
            <a:r>
              <a:rPr lang="en-US" sz="2000" dirty="0">
                <a:effectLst/>
                <a:latin typeface="Times New Roman" panose="02020603050405020304" pitchFamily="18" charset="0"/>
                <a:ea typeface="Calibri" panose="020F0502020204030204" pitchFamily="34" charset="0"/>
              </a:rPr>
              <a:t> sung </a:t>
            </a:r>
            <a:r>
              <a:rPr lang="en-US" sz="2000" dirty="0" err="1">
                <a:effectLst/>
                <a:latin typeface="Times New Roman" panose="02020603050405020304" pitchFamily="18" charset="0"/>
                <a:ea typeface="Calibri" panose="020F0502020204030204" pitchFamily="34" charset="0"/>
              </a:rPr>
              <a:t>để</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tăng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tính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mở</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liên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thông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của</a:t>
            </a:r>
            <a:r>
              <a:rPr lang="en-US" sz="2000" dirty="0">
                <a:effectLst/>
                <a:latin typeface="Times New Roman" panose="02020603050405020304" pitchFamily="18" charset="0"/>
                <a:ea typeface="Calibri" panose="020F0502020204030204" pitchFamily="34" charset="0"/>
              </a:rPr>
              <a:t> CTĐT. </a:t>
            </a:r>
            <a:r>
              <a:rPr lang="en-US" sz="2000" dirty="0" err="1">
                <a:effectLst/>
                <a:latin typeface="Times New Roman" panose="02020603050405020304" pitchFamily="18" charset="0"/>
                <a:ea typeface="Calibri" panose="020F0502020204030204" pitchFamily="34" charset="0"/>
              </a:rPr>
              <a:t>Nội</a:t>
            </a:r>
            <a:r>
              <a:rPr lang="en-US" sz="2000" dirty="0">
                <a:effectLst/>
                <a:latin typeface="Times New Roman" panose="02020603050405020304" pitchFamily="18" charset="0"/>
                <a:ea typeface="Calibri" panose="020F0502020204030204" pitchFamily="34" charset="0"/>
              </a:rPr>
              <a:t> dung </a:t>
            </a:r>
            <a:r>
              <a:rPr lang="en-US" sz="2000" dirty="0" err="1">
                <a:effectLst/>
                <a:latin typeface="Times New Roman" panose="02020603050405020304" pitchFamily="18" charset="0"/>
                <a:ea typeface="Calibri" panose="020F0502020204030204" pitchFamily="34" charset="0"/>
              </a:rPr>
              <a:t>nhiều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được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chỉnh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đặc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biệt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là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phương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pháp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giảng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dạy</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và</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tập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đã</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gắn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nhiều</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hơn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với</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tiễn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thông</a:t>
            </a:r>
            <a:r>
              <a:rPr lang="en-US" sz="2000" dirty="0">
                <a:effectLst/>
                <a:latin typeface="Times New Roman" panose="02020603050405020304" pitchFamily="18" charset="0"/>
                <a:ea typeface="Calibri" panose="020F0502020204030204" pitchFamily="34" charset="0"/>
              </a:rPr>
              <a:t> qua </a:t>
            </a:r>
            <a:r>
              <a:rPr lang="en-US" sz="2000" dirty="0" err="1">
                <a:effectLst/>
                <a:latin typeface="Times New Roman" panose="02020603050405020304" pitchFamily="18" charset="0"/>
                <a:ea typeface="Calibri" panose="020F0502020204030204" pitchFamily="34" charset="0"/>
              </a:rPr>
              <a:t>các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thực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hành</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bổ</a:t>
            </a:r>
            <a:r>
              <a:rPr lang="en-US" sz="2000" dirty="0">
                <a:effectLst/>
                <a:latin typeface="Times New Roman" panose="02020603050405020304" pitchFamily="18" charset="0"/>
                <a:ea typeface="Calibri" panose="020F0502020204030204" pitchFamily="34" charset="0"/>
              </a:rPr>
              <a:t> sung </a:t>
            </a:r>
            <a:r>
              <a:rPr lang="en-US" sz="2000" dirty="0" err="1">
                <a:effectLst/>
                <a:latin typeface="Times New Roman" panose="02020603050405020304" pitchFamily="18" charset="0"/>
                <a:ea typeface="Calibri" panose="020F0502020204030204" pitchFamily="34" charset="0"/>
              </a:rPr>
              <a:t>nội</a:t>
            </a:r>
            <a:r>
              <a:rPr lang="en-US" sz="2000" dirty="0">
                <a:effectLst/>
                <a:latin typeface="Times New Roman" panose="02020603050405020304" pitchFamily="18" charset="0"/>
                <a:ea typeface="Calibri" panose="020F0502020204030204" pitchFamily="34" charset="0"/>
              </a:rPr>
              <a:t> dung </a:t>
            </a:r>
            <a:r>
              <a:rPr lang="en-US" sz="2000" dirty="0" err="1">
                <a:effectLst/>
                <a:latin typeface="Times New Roman" panose="02020603050405020304" pitchFamily="18" charset="0"/>
                <a:ea typeface="Calibri" panose="020F0502020204030204" pitchFamily="34" charset="0"/>
              </a:rPr>
              <a:t>thực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tế</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nghề</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nghiệp</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trong</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học</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phần</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tốt</a:t>
            </a:r>
            <a:r>
              <a:rPr lang="en-US" sz="2000" dirty="0">
                <a:effectLst/>
                <a:latin typeface="Times New Roman" panose="02020603050405020304" pitchFamily="18" charset="0"/>
                <a:ea typeface="Calibri" panose="020F0502020204030204" pitchFamily="34" charset="0"/>
              </a:rPr>
              <a:t> </a:t>
            </a:r>
            <a:r>
              <a:rPr lang="en-US" sz="2000" dirty="0" err="1">
                <a:effectLst/>
                <a:latin typeface="Times New Roman" panose="02020603050405020304" pitchFamily="18" charset="0"/>
                <a:ea typeface="Calibri" panose="020F0502020204030204" pitchFamily="34" charset="0"/>
              </a:rPr>
              <a:t>nghiệp</a:t>
            </a:r>
            <a:r>
              <a:rPr lang="en-US" sz="2000" dirty="0">
                <a:effectLst/>
                <a:latin typeface="Times New Roman" panose="02020603050405020304" pitchFamily="18" charset="0"/>
                <a:ea typeface="Calibri" panose="020F0502020204030204" pitchFamily="34" charset="0"/>
              </a:rPr>
              <a:t> [MC283]. </a:t>
            </a:r>
            <a:endParaRPr lang="en-US" sz="3200" dirty="0"/>
          </a:p>
        </p:txBody>
      </p:sp>
    </p:spTree>
    <p:extLst>
      <p:ext uri="{BB962C8B-B14F-4D97-AF65-F5344CB8AC3E}">
        <p14:creationId xmlns:p14="http://schemas.microsoft.com/office/powerpoint/2010/main" val="4029230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ABEE0-68AF-4EFC-9CD4-BE832B18EFF9}"/>
              </a:ext>
            </a:extLst>
          </p:cNvPr>
          <p:cNvSpPr>
            <a:spLocks noGrp="1"/>
          </p:cNvSpPr>
          <p:nvPr>
            <p:ph type="title"/>
          </p:nvPr>
        </p:nvSpPr>
        <p:spPr>
          <a:xfrm>
            <a:off x="838200" y="572225"/>
            <a:ext cx="10515600" cy="2460224"/>
          </a:xfrm>
          <a:solidFill>
            <a:schemeClr val="accent4">
              <a:lumMod val="20000"/>
              <a:lumOff val="80000"/>
            </a:schemeClr>
          </a:solidFill>
        </p:spPr>
        <p:txBody>
          <a:bodyPr>
            <a:normAutofit fontScale="90000"/>
          </a:bodyPr>
          <a:lstStyle/>
          <a:p>
            <a:pPr algn="ctr">
              <a:lnSpc>
                <a:spcPct val="150000"/>
              </a:lnSpc>
              <a:spcBef>
                <a:spcPts val="1200"/>
              </a:spcBef>
              <a:spcAft>
                <a:spcPts val="1200"/>
              </a:spcAft>
            </a:pPr>
            <a:r>
              <a:rPr lang="en-US" sz="5300" b="1" dirty="0">
                <a:solidFill>
                  <a:srgbClr val="3333FF"/>
                </a:solidFill>
                <a:latin typeface="+mn-lt"/>
              </a:rPr>
              <a:t>Xin </a:t>
            </a:r>
            <a:r>
              <a:rPr lang="en-US" sz="5300" b="1" dirty="0" err="1">
                <a:solidFill>
                  <a:srgbClr val="3333FF"/>
                </a:solidFill>
                <a:latin typeface="+mn-lt"/>
              </a:rPr>
              <a:t>chân</a:t>
            </a:r>
            <a:r>
              <a:rPr lang="en-US" sz="5300" b="1" dirty="0">
                <a:solidFill>
                  <a:srgbClr val="3333FF"/>
                </a:solidFill>
                <a:latin typeface="+mn-lt"/>
              </a:rPr>
              <a:t> </a:t>
            </a:r>
            <a:r>
              <a:rPr lang="en-US" sz="5300" b="1" dirty="0" err="1">
                <a:solidFill>
                  <a:srgbClr val="3333FF"/>
                </a:solidFill>
                <a:latin typeface="+mn-lt"/>
              </a:rPr>
              <a:t>thành</a:t>
            </a:r>
            <a:r>
              <a:rPr lang="en-US" sz="5300" b="1" dirty="0">
                <a:solidFill>
                  <a:srgbClr val="3333FF"/>
                </a:solidFill>
                <a:latin typeface="+mn-lt"/>
              </a:rPr>
              <a:t> </a:t>
            </a:r>
            <a:r>
              <a:rPr lang="en-US" sz="5300" b="1" dirty="0" err="1">
                <a:solidFill>
                  <a:srgbClr val="3333FF"/>
                </a:solidFill>
                <a:latin typeface="+mn-lt"/>
              </a:rPr>
              <a:t>cảm</a:t>
            </a:r>
            <a:r>
              <a:rPr lang="en-US" sz="5300" b="1" dirty="0">
                <a:solidFill>
                  <a:srgbClr val="3333FF"/>
                </a:solidFill>
                <a:latin typeface="+mn-lt"/>
              </a:rPr>
              <a:t> </a:t>
            </a:r>
            <a:r>
              <a:rPr lang="en-US" sz="5300" b="1" dirty="0" err="1">
                <a:solidFill>
                  <a:srgbClr val="3333FF"/>
                </a:solidFill>
                <a:latin typeface="+mn-lt"/>
              </a:rPr>
              <a:t>ơn</a:t>
            </a:r>
            <a:r>
              <a:rPr lang="en-US" sz="5300" b="1" dirty="0">
                <a:solidFill>
                  <a:srgbClr val="3333FF"/>
                </a:solidFill>
                <a:latin typeface="+mn-lt"/>
              </a:rPr>
              <a:t> </a:t>
            </a:r>
            <a:r>
              <a:rPr lang="en-US" sz="5300" b="1" dirty="0" err="1">
                <a:solidFill>
                  <a:srgbClr val="3333FF"/>
                </a:solidFill>
                <a:latin typeface="+mn-lt"/>
              </a:rPr>
              <a:t>các</a:t>
            </a:r>
            <a:r>
              <a:rPr lang="en-US" sz="5300" b="1" dirty="0">
                <a:solidFill>
                  <a:srgbClr val="3333FF"/>
                </a:solidFill>
                <a:latin typeface="+mn-lt"/>
              </a:rPr>
              <a:t> </a:t>
            </a:r>
            <a:r>
              <a:rPr lang="en-US" sz="5300" b="1" dirty="0" err="1">
                <a:solidFill>
                  <a:srgbClr val="3333FF"/>
                </a:solidFill>
                <a:latin typeface="+mn-lt"/>
              </a:rPr>
              <a:t>Quý</a:t>
            </a:r>
            <a:r>
              <a:rPr lang="en-US" sz="5300" b="1" dirty="0">
                <a:solidFill>
                  <a:srgbClr val="3333FF"/>
                </a:solidFill>
                <a:latin typeface="+mn-lt"/>
              </a:rPr>
              <a:t> </a:t>
            </a:r>
            <a:r>
              <a:rPr lang="en-US" sz="5300" b="1" dirty="0" err="1">
                <a:solidFill>
                  <a:srgbClr val="3333FF"/>
                </a:solidFill>
                <a:latin typeface="+mn-lt"/>
              </a:rPr>
              <a:t>Thày</a:t>
            </a:r>
            <a:r>
              <a:rPr lang="en-US" sz="5300" b="1" dirty="0">
                <a:solidFill>
                  <a:srgbClr val="3333FF"/>
                </a:solidFill>
                <a:latin typeface="+mn-lt"/>
              </a:rPr>
              <a:t>/</a:t>
            </a:r>
            <a:r>
              <a:rPr lang="en-US" sz="5300" b="1" dirty="0" err="1">
                <a:solidFill>
                  <a:srgbClr val="3333FF"/>
                </a:solidFill>
                <a:latin typeface="+mn-lt"/>
              </a:rPr>
              <a:t>Cô</a:t>
            </a:r>
            <a:r>
              <a:rPr lang="en-US" sz="5300" b="1" dirty="0">
                <a:solidFill>
                  <a:srgbClr val="3333FF"/>
                </a:solidFill>
                <a:latin typeface="+mn-lt"/>
              </a:rPr>
              <a:t> </a:t>
            </a:r>
            <a:r>
              <a:rPr lang="en-US" sz="5400" b="1" dirty="0">
                <a:solidFill>
                  <a:srgbClr val="3333FF"/>
                </a:solidFill>
              </a:rPr>
              <a:t/>
            </a:r>
            <a:br>
              <a:rPr lang="en-US" sz="5400" b="1" dirty="0">
                <a:solidFill>
                  <a:srgbClr val="3333FF"/>
                </a:solidFill>
              </a:rPr>
            </a:br>
            <a:r>
              <a:rPr lang="en-US" sz="5400" b="1" dirty="0" err="1">
                <a:solidFill>
                  <a:srgbClr val="3333FF"/>
                </a:solidFill>
              </a:rPr>
              <a:t>chú</a:t>
            </a:r>
            <a:r>
              <a:rPr lang="en-US" sz="5400" b="1" dirty="0">
                <a:solidFill>
                  <a:srgbClr val="3333FF"/>
                </a:solidFill>
              </a:rPr>
              <a:t> ý </a:t>
            </a:r>
            <a:r>
              <a:rPr lang="en-US" sz="5400" b="1" dirty="0" err="1">
                <a:solidFill>
                  <a:srgbClr val="3333FF"/>
                </a:solidFill>
              </a:rPr>
              <a:t>lắng</a:t>
            </a:r>
            <a:r>
              <a:rPr lang="en-US" sz="5400" b="1" dirty="0">
                <a:solidFill>
                  <a:srgbClr val="3333FF"/>
                </a:solidFill>
              </a:rPr>
              <a:t> </a:t>
            </a:r>
            <a:r>
              <a:rPr lang="en-US" sz="5400" b="1" dirty="0" err="1">
                <a:solidFill>
                  <a:srgbClr val="3333FF"/>
                </a:solidFill>
              </a:rPr>
              <a:t>nghe</a:t>
            </a:r>
            <a:endParaRPr lang="en-US" sz="5400" b="1" dirty="0">
              <a:solidFill>
                <a:srgbClr val="3333FF"/>
              </a:solidFill>
            </a:endParaRPr>
          </a:p>
        </p:txBody>
      </p:sp>
      <p:pic>
        <p:nvPicPr>
          <p:cNvPr id="8" name="Content Placeholder 7" descr="Question mark against red wall">
            <a:extLst>
              <a:ext uri="{FF2B5EF4-FFF2-40B4-BE49-F238E27FC236}">
                <a16:creationId xmlns:a16="http://schemas.microsoft.com/office/drawing/2014/main" xmlns="" id="{C94FCA7B-CE3B-4525-9437-4396EFDDF86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26667" y="2075008"/>
            <a:ext cx="7198336" cy="4351338"/>
          </a:xfrm>
        </p:spPr>
      </p:pic>
    </p:spTree>
    <p:extLst>
      <p:ext uri="{BB962C8B-B14F-4D97-AF65-F5344CB8AC3E}">
        <p14:creationId xmlns:p14="http://schemas.microsoft.com/office/powerpoint/2010/main" val="3592833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2B5C30-9B6E-917D-7797-44038CCFC66C}"/>
              </a:ext>
            </a:extLst>
          </p:cNvPr>
          <p:cNvSpPr>
            <a:spLocks noGrp="1"/>
          </p:cNvSpPr>
          <p:nvPr>
            <p:ph type="title"/>
          </p:nvPr>
        </p:nvSpPr>
        <p:spPr>
          <a:xfrm>
            <a:off x="838200" y="127415"/>
            <a:ext cx="10515600" cy="751642"/>
          </a:xfrm>
        </p:spPr>
        <p:txBody>
          <a:bodyPr>
            <a:normAutofit fontScale="90000"/>
          </a:bodyPr>
          <a:lstStyle/>
          <a:p>
            <a:r>
              <a:rPr lang="en-US" sz="5400" b="1" dirty="0" err="1">
                <a:solidFill>
                  <a:srgbClr val="FF0000"/>
                </a:solidFill>
                <a:latin typeface="Times New Roman" panose="02020603050405020304" pitchFamily="18" charset="0"/>
                <a:cs typeface="Times New Roman" panose="02020603050405020304" pitchFamily="18" charset="0"/>
              </a:rPr>
              <a:t>Vị</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trí</a:t>
            </a:r>
            <a:r>
              <a:rPr lang="en-US" sz="5400" b="1" dirty="0">
                <a:solidFill>
                  <a:srgbClr val="FF0000"/>
                </a:solidFill>
                <a:latin typeface="Times New Roman" panose="02020603050405020304" pitchFamily="18" charset="0"/>
                <a:cs typeface="Times New Roman" panose="02020603050405020304" pitchFamily="18" charset="0"/>
              </a:rPr>
              <a:t>  TC 14</a:t>
            </a:r>
          </a:p>
        </p:txBody>
      </p:sp>
      <p:graphicFrame>
        <p:nvGraphicFramePr>
          <p:cNvPr id="4" name="Content Placeholder 3">
            <a:extLst>
              <a:ext uri="{FF2B5EF4-FFF2-40B4-BE49-F238E27FC236}">
                <a16:creationId xmlns:a16="http://schemas.microsoft.com/office/drawing/2014/main" xmlns="" id="{C1312DD1-98F2-0771-6741-2E20DEB4100F}"/>
              </a:ext>
            </a:extLst>
          </p:cNvPr>
          <p:cNvGraphicFramePr>
            <a:graphicFrameLocks noGrp="1"/>
          </p:cNvGraphicFramePr>
          <p:nvPr>
            <p:ph idx="1"/>
            <p:extLst>
              <p:ext uri="{D42A27DB-BD31-4B8C-83A1-F6EECF244321}">
                <p14:modId xmlns:p14="http://schemas.microsoft.com/office/powerpoint/2010/main" val="880978091"/>
              </p:ext>
            </p:extLst>
          </p:nvPr>
        </p:nvGraphicFramePr>
        <p:xfrm>
          <a:off x="97435" y="879057"/>
          <a:ext cx="11997129" cy="5613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Bent-Up 5">
            <a:extLst>
              <a:ext uri="{FF2B5EF4-FFF2-40B4-BE49-F238E27FC236}">
                <a16:creationId xmlns:a16="http://schemas.microsoft.com/office/drawing/2014/main" xmlns="" id="{955A2B80-26C9-FFEA-162E-A451ACD3B92A}"/>
              </a:ext>
            </a:extLst>
          </p:cNvPr>
          <p:cNvSpPr/>
          <p:nvPr/>
        </p:nvSpPr>
        <p:spPr>
          <a:xfrm rot="5400000">
            <a:off x="2578424" y="5626059"/>
            <a:ext cx="810689" cy="92294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416564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D7BE7943-38E3-4F92-8426-C7506BA305FF}"/>
              </a:ext>
            </a:extLst>
          </p:cNvPr>
          <p:cNvGraphicFramePr>
            <a:graphicFrameLocks noGrp="1"/>
          </p:cNvGraphicFramePr>
          <p:nvPr>
            <p:ph idx="1"/>
            <p:extLst>
              <p:ext uri="{D42A27DB-BD31-4B8C-83A1-F6EECF244321}">
                <p14:modId xmlns:p14="http://schemas.microsoft.com/office/powerpoint/2010/main" val="2990284047"/>
              </p:ext>
            </p:extLst>
          </p:nvPr>
        </p:nvGraphicFramePr>
        <p:xfrm>
          <a:off x="635360" y="363894"/>
          <a:ext cx="11244943" cy="6494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Oval 1">
            <a:extLst>
              <a:ext uri="{FF2B5EF4-FFF2-40B4-BE49-F238E27FC236}">
                <a16:creationId xmlns:a16="http://schemas.microsoft.com/office/drawing/2014/main" xmlns="" id="{4A4B8C6F-C37C-2A43-0238-AC2286E36B63}"/>
              </a:ext>
            </a:extLst>
          </p:cNvPr>
          <p:cNvSpPr/>
          <p:nvPr/>
        </p:nvSpPr>
        <p:spPr>
          <a:xfrm>
            <a:off x="93307" y="195944"/>
            <a:ext cx="4917232" cy="2761860"/>
          </a:xfrm>
          <a:prstGeom prst="ellipse">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14.5. </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Quy</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trình</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thi</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ết kế, đ</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ánh</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giá</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a:latin typeface="Arial" panose="020B0604020202020204" pitchFamily="34" charset="0"/>
                <a:cs typeface="Arial" panose="020B0604020202020204" pitchFamily="34" charset="0"/>
              </a:rPr>
              <a:t>CTDH </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 </a:t>
            </a:r>
            <a:r>
              <a:rPr lang="vi-VN" sz="22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cải tiến </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 đảm bảo sự ph</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ù 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ợp v</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à 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ập nhật nhằm đ</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áp</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ứng nhu cầu lu</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ôn</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thay</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ổi của c</a:t>
            </a:r>
            <a:r>
              <a:rPr lang="en-US"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ác</a:t>
            </a: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kern="1200" dirty="0">
                <a:latin typeface="Arial" panose="020B0604020202020204" pitchFamily="34" charset="0"/>
                <a:cs typeface="Arial" panose="020B0604020202020204" pitchFamily="34" charset="0"/>
              </a:rPr>
              <a:t>BLQ</a:t>
            </a:r>
            <a:endParaRPr lang="en-US" sz="2200" dirty="0">
              <a:latin typeface="Arial" panose="020B0604020202020204" pitchFamily="34" charset="0"/>
              <a:cs typeface="Arial" panose="020B0604020202020204" pitchFamily="34" charset="0"/>
            </a:endParaRPr>
          </a:p>
          <a:p>
            <a:pPr algn="ct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696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410547" y="102637"/>
            <a:ext cx="11234057" cy="1534504"/>
          </a:xfrm>
          <a:solidFill>
            <a:schemeClr val="accent6">
              <a:lumMod val="20000"/>
              <a:lumOff val="80000"/>
            </a:schemeClr>
          </a:solidFill>
        </p:spPr>
        <p:txBody>
          <a:bodyPr>
            <a:normAutofit fontScale="90000"/>
          </a:bodyPr>
          <a:lstStyle/>
          <a:p>
            <a:pPr lvl="0" algn="ctr" defTabSz="889000">
              <a:spcAft>
                <a:spcPct val="35000"/>
              </a:spcAft>
            </a:pPr>
            <a:r>
              <a:rPr lang="en-US" sz="2400" b="1" dirty="0">
                <a:solidFill>
                  <a:srgbClr val="0000FF"/>
                </a:solidFill>
                <a:latin typeface="Arial" panose="020B0604020202020204" pitchFamily="34" charset="0"/>
                <a:cs typeface="Arial" panose="020B0604020202020204" pitchFamily="34" charset="0"/>
              </a:rPr>
              <a:t/>
            </a:r>
            <a:br>
              <a:rPr lang="en-US" sz="2400" b="1" dirty="0">
                <a:solidFill>
                  <a:srgbClr val="0000FF"/>
                </a:solidFill>
                <a:latin typeface="Arial" panose="020B0604020202020204" pitchFamily="34" charset="0"/>
                <a:cs typeface="Arial" panose="020B0604020202020204" pitchFamily="34" charset="0"/>
              </a:rPr>
            </a:br>
            <a:r>
              <a:rPr lang="en-US" sz="2400" b="1" dirty="0">
                <a:solidFill>
                  <a:srgbClr val="0000FF"/>
                </a:solidFill>
                <a:latin typeface="Arial" panose="020B0604020202020204" pitchFamily="34" charset="0"/>
                <a:cs typeface="Arial" panose="020B0604020202020204" pitchFamily="34" charset="0"/>
              </a:rPr>
              <a:t>TC 14.1:</a:t>
            </a:r>
            <a:r>
              <a:rPr lang="en-US" sz="2400" dirty="0">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ea typeface="Times New Roman" panose="02020603050405020304" pitchFamily="18" charset="0"/>
                <a:cs typeface="Arial" panose="020B0604020202020204" pitchFamily="34" charset="0"/>
              </a:rPr>
              <a:t>Xây</a:t>
            </a:r>
            <a:r>
              <a:rPr lang="en-US" sz="2800" b="1" dirty="0">
                <a:solidFill>
                  <a:srgbClr val="FF0000"/>
                </a:solidFill>
                <a:latin typeface="Arial" panose="020B0604020202020204" pitchFamily="34" charset="0"/>
                <a:ea typeface="Times New Roman" panose="02020603050405020304" pitchFamily="18" charset="0"/>
                <a:cs typeface="Arial" panose="020B0604020202020204" pitchFamily="34" charset="0"/>
              </a:rPr>
              <a:t> d</a:t>
            </a:r>
            <a:r>
              <a:rPr lang="vi-VN" sz="2800" b="1" dirty="0">
                <a:solidFill>
                  <a:srgbClr val="FF0000"/>
                </a:solidFill>
                <a:latin typeface="Arial" panose="020B0604020202020204" pitchFamily="34" charset="0"/>
                <a:ea typeface="Times New Roman" panose="02020603050405020304" pitchFamily="18" charset="0"/>
                <a:cs typeface="Arial" panose="020B0604020202020204" pitchFamily="34" charset="0"/>
              </a:rPr>
              <a:t>ựng hệ thống </a:t>
            </a:r>
            <a:r>
              <a:rPr lang="vi-VN"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để thiết kế, ph</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át</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tri</a:t>
            </a:r>
            <a:r>
              <a:rPr lang="vi-VN"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ển, </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GS,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rà</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soát</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a:t>
            </a:r>
            <a:r>
              <a:rPr lang="vi-VN"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ẩm định, ph</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ê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duy</a:t>
            </a:r>
            <a:r>
              <a:rPr lang="vi-VN"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ệt v</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à ban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hành</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các</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800" b="1" dirty="0">
                <a:solidFill>
                  <a:srgbClr val="FF0000"/>
                </a:solidFill>
                <a:latin typeface="Arial" panose="020B0604020202020204" pitchFamily="34" charset="0"/>
                <a:ea typeface="Times New Roman" panose="02020603050405020304" pitchFamily="18" charset="0"/>
                <a:cs typeface="Arial" panose="020B0604020202020204" pitchFamily="34" charset="0"/>
              </a:rPr>
              <a:t>CTDH</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vi-VN"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cho tất cả c</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ác</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CTĐT </a:t>
            </a:r>
            <a:r>
              <a:rPr lang="vi-VN"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v</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à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các</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800" b="1" dirty="0">
                <a:solidFill>
                  <a:srgbClr val="0000FF"/>
                </a:solidFill>
                <a:latin typeface="Arial" panose="020B0604020202020204" pitchFamily="34" charset="0"/>
                <a:ea typeface="Times New Roman" panose="02020603050405020304" pitchFamily="18" charset="0"/>
                <a:cs typeface="Arial" panose="020B0604020202020204" pitchFamily="34" charset="0"/>
              </a:rPr>
              <a:t>MH</a:t>
            </a:r>
            <a:r>
              <a:rPr lang="vi-VN" sz="2800" b="1" dirty="0">
                <a:solidFill>
                  <a:srgbClr val="0000FF"/>
                </a:solidFill>
                <a:latin typeface="Arial" panose="020B0604020202020204" pitchFamily="34" charset="0"/>
                <a:ea typeface="Times New Roman" panose="02020603050405020304" pitchFamily="18" charset="0"/>
                <a:cs typeface="Arial" panose="020B0604020202020204" pitchFamily="34" charset="0"/>
              </a:rPr>
              <a:t>/</a:t>
            </a:r>
            <a:r>
              <a:rPr lang="en-US" sz="2800" b="1" dirty="0">
                <a:solidFill>
                  <a:srgbClr val="0000FF"/>
                </a:solidFill>
                <a:latin typeface="Arial" panose="020B0604020202020204" pitchFamily="34" charset="0"/>
                <a:ea typeface="Times New Roman" panose="02020603050405020304" pitchFamily="18" charset="0"/>
                <a:cs typeface="Arial" panose="020B0604020202020204" pitchFamily="34" charset="0"/>
              </a:rPr>
              <a:t>HP </a:t>
            </a:r>
            <a:r>
              <a:rPr lang="vi-VN"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c</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ó s</a:t>
            </a:r>
            <a:r>
              <a:rPr lang="vi-VN"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ự đ</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óng</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góp</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và</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FF0000"/>
                </a:solidFill>
                <a:latin typeface="Arial" panose="020B0604020202020204" pitchFamily="34" charset="0"/>
                <a:ea typeface="Times New Roman" panose="02020603050405020304" pitchFamily="18" charset="0"/>
                <a:cs typeface="Arial" panose="020B0604020202020204" pitchFamily="34" charset="0"/>
              </a:rPr>
              <a:t>ph</a:t>
            </a:r>
            <a:r>
              <a:rPr lang="vi-VN" sz="2800" b="1" dirty="0">
                <a:solidFill>
                  <a:srgbClr val="FF0000"/>
                </a:solidFill>
                <a:latin typeface="Arial" panose="020B0604020202020204" pitchFamily="34" charset="0"/>
                <a:ea typeface="Times New Roman" panose="02020603050405020304" pitchFamily="18" charset="0"/>
                <a:cs typeface="Arial" panose="020B0604020202020204" pitchFamily="34" charset="0"/>
              </a:rPr>
              <a:t>ản hồi của c</a:t>
            </a:r>
            <a:r>
              <a:rPr lang="en-US" sz="2800" b="1" dirty="0" err="1">
                <a:solidFill>
                  <a:srgbClr val="FF0000"/>
                </a:solidFill>
                <a:latin typeface="Arial" panose="020B0604020202020204" pitchFamily="34" charset="0"/>
                <a:ea typeface="Times New Roman" panose="02020603050405020304" pitchFamily="18" charset="0"/>
                <a:cs typeface="Arial" panose="020B0604020202020204" pitchFamily="34" charset="0"/>
              </a:rPr>
              <a:t>ác</a:t>
            </a:r>
            <a:r>
              <a:rPr lang="en-US" sz="2800" b="1" dirty="0">
                <a:solidFill>
                  <a:srgbClr val="FF0000"/>
                </a:solidFill>
                <a:latin typeface="Arial" panose="020B0604020202020204" pitchFamily="34" charset="0"/>
                <a:ea typeface="Times New Roman" panose="02020603050405020304" pitchFamily="18" charset="0"/>
                <a:cs typeface="Arial" panose="020B0604020202020204" pitchFamily="34" charset="0"/>
              </a:rPr>
              <a:t> BLQ</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b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br>
            <a:endPar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2811245017"/>
              </p:ext>
            </p:extLst>
          </p:nvPr>
        </p:nvGraphicFramePr>
        <p:xfrm>
          <a:off x="391886" y="1487850"/>
          <a:ext cx="11252718" cy="5286175"/>
        </p:xfrm>
        <a:graphic>
          <a:graphicData uri="http://schemas.openxmlformats.org/drawingml/2006/table">
            <a:tbl>
              <a:tblPr firstRow="1" bandRow="1">
                <a:tableStyleId>{5C22544A-7EE6-4342-B048-85BDC9FD1C3A}</a:tableStyleId>
              </a:tblPr>
              <a:tblGrid>
                <a:gridCol w="2500603">
                  <a:extLst>
                    <a:ext uri="{9D8B030D-6E8A-4147-A177-3AD203B41FA5}">
                      <a16:colId xmlns:a16="http://schemas.microsoft.com/office/drawing/2014/main" xmlns="" val="1338212068"/>
                    </a:ext>
                  </a:extLst>
                </a:gridCol>
                <a:gridCol w="3990703">
                  <a:extLst>
                    <a:ext uri="{9D8B030D-6E8A-4147-A177-3AD203B41FA5}">
                      <a16:colId xmlns:a16="http://schemas.microsoft.com/office/drawing/2014/main" xmlns="" val="4227679062"/>
                    </a:ext>
                  </a:extLst>
                </a:gridCol>
                <a:gridCol w="4761412">
                  <a:extLst>
                    <a:ext uri="{9D8B030D-6E8A-4147-A177-3AD203B41FA5}">
                      <a16:colId xmlns:a16="http://schemas.microsoft.com/office/drawing/2014/main" xmlns="" val="2341633141"/>
                    </a:ext>
                  </a:extLst>
                </a:gridCol>
              </a:tblGrid>
              <a:tr h="5959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pPr algn="ctr"/>
                      <a:r>
                        <a:rPr lang="en-US" sz="3200" dirty="0" err="1">
                          <a:solidFill>
                            <a:schemeClr val="tx1"/>
                          </a:solidFill>
                        </a:rPr>
                        <a:t>Mốc</a:t>
                      </a:r>
                      <a:r>
                        <a:rPr lang="en-US" sz="3200" dirty="0">
                          <a:solidFill>
                            <a:schemeClr val="tx1"/>
                          </a:solidFill>
                        </a:rPr>
                        <a:t> </a:t>
                      </a:r>
                      <a:r>
                        <a:rPr lang="en-US" sz="3200" dirty="0" err="1">
                          <a:solidFill>
                            <a:schemeClr val="tx1"/>
                          </a:solidFill>
                        </a:rPr>
                        <a:t>chuẩn</a:t>
                      </a:r>
                      <a:endParaRPr lang="en-US" sz="3200" dirty="0">
                        <a:solidFill>
                          <a:schemeClr val="tx1"/>
                        </a:solidFill>
                      </a:endParaRPr>
                    </a:p>
                  </a:txBody>
                  <a:tcPr>
                    <a:solidFill>
                      <a:schemeClr val="bg1"/>
                    </a:solidFill>
                  </a:tcPr>
                </a:tc>
                <a:tc>
                  <a:txBody>
                    <a:bodyPr/>
                    <a:lstStyle/>
                    <a:p>
                      <a:pPr algn="ctr"/>
                      <a:r>
                        <a:rPr lang="en-US" sz="3200" dirty="0">
                          <a:solidFill>
                            <a:schemeClr val="tx1"/>
                          </a:solidFill>
                        </a:rPr>
                        <a:t>Minh </a:t>
                      </a:r>
                      <a:r>
                        <a:rPr lang="en-US" sz="3200" dirty="0" err="1">
                          <a:solidFill>
                            <a:schemeClr val="tx1"/>
                          </a:solidFill>
                        </a:rPr>
                        <a:t>chứng</a:t>
                      </a:r>
                      <a:endParaRPr lang="en-US" sz="32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690217">
                <a:tc>
                  <a:txBody>
                    <a:bodyPr/>
                    <a:lstStyle/>
                    <a:p>
                      <a:r>
                        <a:rPr lang="en-US" sz="1800" kern="1200" dirty="0">
                          <a:solidFill>
                            <a:schemeClr val="dk1"/>
                          </a:solidFill>
                          <a:effectLst/>
                          <a:latin typeface="+mn-lt"/>
                          <a:ea typeface="+mn-ea"/>
                          <a:cs typeface="+mn-cs"/>
                        </a:rPr>
                        <a:t>1. </a:t>
                      </a:r>
                      <a:r>
                        <a:rPr lang="en-GB" sz="1800" b="1" kern="1200" dirty="0" err="1">
                          <a:solidFill>
                            <a:srgbClr val="FF0000"/>
                          </a:solidFill>
                          <a:effectLst/>
                          <a:latin typeface="+mn-lt"/>
                          <a:ea typeface="+mn-ea"/>
                          <a:cs typeface="+mn-cs"/>
                        </a:rPr>
                        <a:t>Có</a:t>
                      </a:r>
                      <a:r>
                        <a:rPr lang="en-GB" sz="1800" b="1" kern="1200" dirty="0">
                          <a:solidFill>
                            <a:srgbClr val="FF0000"/>
                          </a:solidFill>
                          <a:effectLst/>
                          <a:latin typeface="+mn-lt"/>
                          <a:ea typeface="+mn-ea"/>
                          <a:cs typeface="+mn-cs"/>
                        </a:rPr>
                        <a:t> </a:t>
                      </a:r>
                      <a:r>
                        <a:rPr lang="en-GB" sz="1800" b="1" kern="1200" dirty="0" err="1">
                          <a:solidFill>
                            <a:srgbClr val="FF0000"/>
                          </a:solidFill>
                          <a:effectLst/>
                          <a:latin typeface="+mn-lt"/>
                          <a:ea typeface="+mn-ea"/>
                          <a:cs typeface="+mn-cs"/>
                        </a:rPr>
                        <a:t>hệ</a:t>
                      </a:r>
                      <a:r>
                        <a:rPr lang="en-GB" sz="1800" b="1" kern="1200" dirty="0">
                          <a:solidFill>
                            <a:srgbClr val="FF0000"/>
                          </a:solidFill>
                          <a:effectLst/>
                          <a:latin typeface="+mn-lt"/>
                          <a:ea typeface="+mn-ea"/>
                          <a:cs typeface="+mn-cs"/>
                        </a:rPr>
                        <a:t> </a:t>
                      </a:r>
                      <a:r>
                        <a:rPr lang="en-GB" sz="1800" b="1" kern="1200" dirty="0" err="1">
                          <a:solidFill>
                            <a:srgbClr val="FF0000"/>
                          </a:solidFill>
                          <a:effectLst/>
                          <a:latin typeface="+mn-lt"/>
                          <a:ea typeface="+mn-ea"/>
                          <a:cs typeface="+mn-cs"/>
                        </a:rPr>
                        <a:t>thống</a:t>
                      </a:r>
                      <a:r>
                        <a:rPr lang="en-GB" sz="1800" b="1" kern="1200" dirty="0">
                          <a:solidFill>
                            <a:srgbClr val="FF0000"/>
                          </a:solidFill>
                          <a:effectLst/>
                          <a:latin typeface="+mn-lt"/>
                          <a:ea typeface="+mn-ea"/>
                          <a:cs typeface="+mn-cs"/>
                        </a:rPr>
                        <a:t> </a:t>
                      </a:r>
                      <a:r>
                        <a:rPr lang="en-GB" sz="1800" kern="1200" dirty="0" err="1">
                          <a:solidFill>
                            <a:schemeClr val="dk1"/>
                          </a:solidFill>
                          <a:effectLst/>
                          <a:latin typeface="+mn-lt"/>
                          <a:ea typeface="+mn-ea"/>
                          <a:cs typeface="+mn-cs"/>
                        </a:rPr>
                        <a:t>thiết</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kế</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phát</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triển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giám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sát</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rà</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soát</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thẩm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định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phê</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duyệt</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và</a:t>
                      </a:r>
                      <a:r>
                        <a:rPr lang="en-GB" sz="1800" kern="1200" dirty="0">
                          <a:solidFill>
                            <a:schemeClr val="dk1"/>
                          </a:solidFill>
                          <a:effectLst/>
                          <a:latin typeface="+mn-lt"/>
                          <a:ea typeface="+mn-ea"/>
                          <a:cs typeface="+mn-cs"/>
                        </a:rPr>
                        <a:t> ban </a:t>
                      </a:r>
                      <a:r>
                        <a:rPr lang="en-GB" sz="1800" kern="1200" dirty="0" err="1">
                          <a:solidFill>
                            <a:schemeClr val="dk1"/>
                          </a:solidFill>
                          <a:effectLst/>
                          <a:latin typeface="+mn-lt"/>
                          <a:ea typeface="+mn-ea"/>
                          <a:cs typeface="+mn-cs"/>
                        </a:rPr>
                        <a:t>hành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các</a:t>
                      </a:r>
                      <a:r>
                        <a:rPr lang="en-GB" sz="1800" kern="1200" dirty="0">
                          <a:solidFill>
                            <a:schemeClr val="dk1"/>
                          </a:solidFill>
                          <a:effectLst/>
                          <a:latin typeface="+mn-lt"/>
                          <a:ea typeface="+mn-ea"/>
                          <a:cs typeface="+mn-cs"/>
                        </a:rPr>
                        <a:t> </a:t>
                      </a:r>
                      <a:r>
                        <a:rPr lang="en-GB" sz="2400" b="1" kern="1200" dirty="0">
                          <a:solidFill>
                            <a:srgbClr val="FF0000"/>
                          </a:solidFill>
                          <a:effectLst/>
                          <a:latin typeface="+mn-lt"/>
                          <a:ea typeface="+mn-ea"/>
                          <a:cs typeface="+mn-cs"/>
                        </a:rPr>
                        <a:t>CTDH</a:t>
                      </a:r>
                      <a:r>
                        <a:rPr lang="en-GB" sz="1800" b="1" kern="1200" dirty="0">
                          <a:solidFill>
                            <a:srgbClr val="FF0000"/>
                          </a:solidFill>
                          <a:effectLst/>
                          <a:latin typeface="+mn-lt"/>
                          <a:ea typeface="+mn-ea"/>
                          <a:cs typeface="+mn-cs"/>
                        </a:rPr>
                        <a:t> </a:t>
                      </a:r>
                      <a:r>
                        <a:rPr lang="en-GB" sz="1800" kern="1200" dirty="0" err="1">
                          <a:solidFill>
                            <a:schemeClr val="dk1"/>
                          </a:solidFill>
                          <a:effectLst/>
                          <a:latin typeface="+mn-lt"/>
                          <a:ea typeface="+mn-ea"/>
                          <a:cs typeface="+mn-cs"/>
                        </a:rPr>
                        <a:t>cho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tất</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cả</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các</a:t>
                      </a:r>
                      <a:r>
                        <a:rPr lang="en-GB" sz="1800" kern="1200" dirty="0">
                          <a:solidFill>
                            <a:schemeClr val="dk1"/>
                          </a:solidFill>
                          <a:effectLst/>
                          <a:latin typeface="+mn-lt"/>
                          <a:ea typeface="+mn-ea"/>
                          <a:cs typeface="+mn-cs"/>
                        </a:rPr>
                        <a:t> </a:t>
                      </a:r>
                      <a:r>
                        <a:rPr lang="vi-VN" sz="1800" kern="1200" dirty="0">
                          <a:solidFill>
                            <a:schemeClr val="dk1"/>
                          </a:solidFill>
                          <a:effectLst/>
                          <a:latin typeface="+mn-lt"/>
                          <a:ea typeface="+mn-ea"/>
                          <a:cs typeface="+mn-cs"/>
                        </a:rPr>
                        <a:t>CTĐT </a:t>
                      </a:r>
                      <a:r>
                        <a:rPr lang="en-GB" sz="1800" kern="1200" dirty="0" err="1">
                          <a:solidFill>
                            <a:schemeClr val="dk1"/>
                          </a:solidFill>
                          <a:effectLst/>
                          <a:latin typeface="+mn-lt"/>
                          <a:ea typeface="+mn-ea"/>
                          <a:cs typeface="+mn-cs"/>
                        </a:rPr>
                        <a:t>có</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sự</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đóng</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góp</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và</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phản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hồi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của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các</a:t>
                      </a:r>
                      <a:r>
                        <a:rPr lang="en-GB" sz="1800" kern="1200" dirty="0">
                          <a:solidFill>
                            <a:schemeClr val="dk1"/>
                          </a:solidFill>
                          <a:effectLst/>
                          <a:latin typeface="+mn-lt"/>
                          <a:ea typeface="+mn-ea"/>
                          <a:cs typeface="+mn-cs"/>
                        </a:rPr>
                        <a:t> BLQ</a:t>
                      </a:r>
                      <a:r>
                        <a:rPr lang="vi-VN" sz="1800"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p>
                      <a:r>
                        <a:rPr lang="vi-VN" sz="1800" kern="1200" dirty="0">
                          <a:solidFill>
                            <a:schemeClr val="dk1"/>
                          </a:solidFill>
                          <a:effectLst/>
                          <a:latin typeface="+mn-lt"/>
                          <a:ea typeface="+mn-ea"/>
                          <a:cs typeface="+mn-cs"/>
                        </a:rPr>
                        <a:t>2. </a:t>
                      </a:r>
                      <a:r>
                        <a:rPr lang="vi-VN" sz="1800" b="1" kern="1200" dirty="0">
                          <a:solidFill>
                            <a:srgbClr val="0000FF"/>
                          </a:solidFill>
                          <a:effectLst/>
                          <a:latin typeface="+mn-lt"/>
                          <a:ea typeface="+mn-ea"/>
                          <a:cs typeface="+mn-cs"/>
                        </a:rPr>
                        <a:t>Có hệ thống </a:t>
                      </a:r>
                      <a:r>
                        <a:rPr lang="vi-VN" sz="1800" kern="1200" dirty="0">
                          <a:solidFill>
                            <a:schemeClr val="dk1"/>
                          </a:solidFill>
                          <a:effectLst/>
                          <a:latin typeface="+mn-lt"/>
                          <a:ea typeface="+mn-ea"/>
                          <a:cs typeface="+mn-cs"/>
                        </a:rPr>
                        <a:t>thiết kế, phát triển, giám sát, rà soát, thẩm định, phê duyệt và ban hành các </a:t>
                      </a:r>
                      <a:r>
                        <a:rPr lang="en-US" sz="2000" b="1" kern="1200" dirty="0">
                          <a:solidFill>
                            <a:srgbClr val="0000FF"/>
                          </a:solidFill>
                          <a:effectLst/>
                          <a:latin typeface="+mn-lt"/>
                          <a:ea typeface="+mn-ea"/>
                          <a:cs typeface="+mn-cs"/>
                        </a:rPr>
                        <a:t>MH</a:t>
                      </a:r>
                      <a:r>
                        <a:rPr lang="vi-VN" sz="2000" b="1" kern="1200" dirty="0">
                          <a:solidFill>
                            <a:srgbClr val="0000FF"/>
                          </a:solidFill>
                          <a:effectLst/>
                          <a:latin typeface="+mn-lt"/>
                          <a:ea typeface="+mn-ea"/>
                          <a:cs typeface="+mn-cs"/>
                        </a:rPr>
                        <a:t>/</a:t>
                      </a:r>
                      <a:r>
                        <a:rPr lang="en-US" sz="2000" b="1" kern="1200" dirty="0">
                          <a:solidFill>
                            <a:srgbClr val="0000FF"/>
                          </a:solidFill>
                          <a:effectLst/>
                          <a:latin typeface="+mn-lt"/>
                          <a:ea typeface="+mn-ea"/>
                          <a:cs typeface="+mn-cs"/>
                        </a:rPr>
                        <a:t>HP</a:t>
                      </a:r>
                      <a:r>
                        <a:rPr lang="vi-VN" sz="2000" b="1" kern="1200" dirty="0">
                          <a:solidFill>
                            <a:srgbClr val="0000FF"/>
                          </a:solidFill>
                          <a:effectLst/>
                          <a:latin typeface="+mn-lt"/>
                          <a:ea typeface="+mn-ea"/>
                          <a:cs typeface="+mn-cs"/>
                        </a:rPr>
                        <a:t> </a:t>
                      </a:r>
                      <a:r>
                        <a:rPr lang="vi-VN" sz="1800" kern="1200" dirty="0">
                          <a:solidFill>
                            <a:schemeClr val="dk1"/>
                          </a:solidFill>
                          <a:effectLst/>
                          <a:latin typeface="+mn-lt"/>
                          <a:ea typeface="+mn-ea"/>
                          <a:cs typeface="+mn-cs"/>
                        </a:rPr>
                        <a:t>có sự đóng góp và phản hồi của các </a:t>
                      </a:r>
                      <a:r>
                        <a:rPr lang="en-GB" sz="1800" kern="1200" dirty="0">
                          <a:solidFill>
                            <a:schemeClr val="dk1"/>
                          </a:solidFill>
                          <a:effectLst/>
                          <a:latin typeface="+mn-lt"/>
                          <a:ea typeface="+mn-ea"/>
                          <a:cs typeface="+mn-cs"/>
                        </a:rPr>
                        <a:t>BLQ</a:t>
                      </a:r>
                      <a:r>
                        <a:rPr lang="vi-VN" sz="1800" kern="1200" dirty="0">
                          <a:solidFill>
                            <a:schemeClr val="dk1"/>
                          </a:solidFill>
                          <a:effectLst/>
                          <a:latin typeface="+mn-lt"/>
                          <a:ea typeface="+mn-ea"/>
                          <a:cs typeface="+mn-cs"/>
                        </a:rPr>
                        <a:t>.</a:t>
                      </a:r>
                      <a:endParaRPr lang="en-US" sz="2400" kern="1200" dirty="0">
                        <a:solidFill>
                          <a:schemeClr val="dk1"/>
                        </a:solidFill>
                        <a:effectLst/>
                        <a:latin typeface="+mn-lt"/>
                        <a:ea typeface="+mn-ea"/>
                        <a:cs typeface="+mn-cs"/>
                      </a:endParaRPr>
                    </a:p>
                  </a:txBody>
                  <a:tcPr/>
                </a:tc>
                <a:tc>
                  <a:txBody>
                    <a:bodyPr/>
                    <a:lstStyle/>
                    <a:p>
                      <a:pPr lvl="0"/>
                      <a:r>
                        <a:rPr lang="en-US" sz="1800" kern="1200" dirty="0">
                          <a:solidFill>
                            <a:schemeClr val="dk1"/>
                          </a:solidFill>
                          <a:effectLst/>
                          <a:latin typeface="+mn-lt"/>
                          <a:ea typeface="+mn-ea"/>
                          <a:cs typeface="+mn-cs"/>
                        </a:rPr>
                        <a:t>1.</a:t>
                      </a:r>
                      <a:r>
                        <a:rPr lang="vi-VN" sz="1800" b="1" kern="1200" dirty="0">
                          <a:solidFill>
                            <a:srgbClr val="0000FF"/>
                          </a:solidFill>
                          <a:effectLst/>
                          <a:latin typeface="+mn-lt"/>
                          <a:ea typeface="+mn-ea"/>
                          <a:cs typeface="+mn-cs"/>
                        </a:rPr>
                        <a:t>Có quy định, hướng dẫn, phân công trách nhiệm </a:t>
                      </a:r>
                      <a:r>
                        <a:rPr lang="vi-VN" sz="1800" kern="1200" dirty="0">
                          <a:solidFill>
                            <a:schemeClr val="dk1"/>
                          </a:solidFill>
                          <a:effectLst/>
                          <a:latin typeface="+mn-lt"/>
                          <a:ea typeface="+mn-ea"/>
                          <a:cs typeface="+mn-cs"/>
                        </a:rPr>
                        <a:t>cụ thể cho các đơn vị/cá nhân liên quan trong quá trình xây dựng, giám sát</a:t>
                      </a:r>
                      <a:r>
                        <a:rPr lang="en-US" sz="1800" kern="1200" dirty="0">
                          <a:solidFill>
                            <a:schemeClr val="dk1"/>
                          </a:solidFill>
                          <a:effectLst/>
                          <a:latin typeface="+mn-lt"/>
                          <a:ea typeface="+mn-ea"/>
                          <a:cs typeface="+mn-cs"/>
                        </a:rPr>
                        <a:t>, </a:t>
                      </a:r>
                      <a:r>
                        <a:rPr lang="vi-VN" sz="1800" kern="1200" dirty="0">
                          <a:solidFill>
                            <a:schemeClr val="dk1"/>
                          </a:solidFill>
                          <a:effectLst/>
                          <a:latin typeface="+mn-lt"/>
                          <a:ea typeface="+mn-ea"/>
                          <a:cs typeface="+mn-cs"/>
                        </a:rPr>
                        <a:t>rà soát, thẩm định, phê duyệt và ban hành </a:t>
                      </a:r>
                      <a:r>
                        <a:rPr lang="en-GB" sz="2000" b="1" kern="1200" dirty="0">
                          <a:solidFill>
                            <a:srgbClr val="0000FF"/>
                          </a:solidFill>
                          <a:effectLst/>
                          <a:latin typeface="+mn-lt"/>
                          <a:ea typeface="+mn-ea"/>
                          <a:cs typeface="+mn-cs"/>
                        </a:rPr>
                        <a:t>CTDH</a:t>
                      </a:r>
                      <a:r>
                        <a:rPr lang="vi-VN" sz="1800"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2.</a:t>
                      </a:r>
                      <a:r>
                        <a:rPr lang="vi-VN" sz="1800" kern="1200" dirty="0">
                          <a:solidFill>
                            <a:schemeClr val="dk1"/>
                          </a:solidFill>
                          <a:effectLst/>
                          <a:latin typeface="+mn-lt"/>
                          <a:ea typeface="+mn-ea"/>
                          <a:cs typeface="+mn-cs"/>
                        </a:rPr>
                        <a:t> </a:t>
                      </a:r>
                      <a:r>
                        <a:rPr lang="en-US" sz="1800" b="1" kern="1200" dirty="0">
                          <a:solidFill>
                            <a:srgbClr val="FF0000"/>
                          </a:solidFill>
                          <a:effectLst/>
                          <a:latin typeface="+mn-lt"/>
                          <a:ea typeface="+mn-ea"/>
                          <a:cs typeface="+mn-cs"/>
                        </a:rPr>
                        <a:t>Q</a:t>
                      </a:r>
                      <a:r>
                        <a:rPr lang="vi-VN" sz="1800" b="1" kern="1200" dirty="0">
                          <a:solidFill>
                            <a:srgbClr val="FF0000"/>
                          </a:solidFill>
                          <a:effectLst/>
                          <a:latin typeface="+mn-lt"/>
                          <a:ea typeface="+mn-ea"/>
                          <a:cs typeface="+mn-cs"/>
                        </a:rPr>
                        <a:t>uy định</a:t>
                      </a:r>
                      <a:r>
                        <a:rPr lang="vi-VN" sz="1800" kern="1200" dirty="0">
                          <a:solidFill>
                            <a:schemeClr val="dk1"/>
                          </a:solidFill>
                          <a:effectLst/>
                          <a:latin typeface="+mn-lt"/>
                          <a:ea typeface="+mn-ea"/>
                          <a:cs typeface="+mn-cs"/>
                        </a:rPr>
                        <a:t>, hướng dẫn, phân công trách nhiệm cụ thể cho các đơn vị/cá nhân liên quan trong quá trình xây dựng, giám sát</a:t>
                      </a:r>
                      <a:r>
                        <a:rPr lang="en-US" sz="1800" kern="1200" dirty="0">
                          <a:solidFill>
                            <a:schemeClr val="dk1"/>
                          </a:solidFill>
                          <a:effectLst/>
                          <a:latin typeface="+mn-lt"/>
                          <a:ea typeface="+mn-ea"/>
                          <a:cs typeface="+mn-cs"/>
                        </a:rPr>
                        <a:t>, </a:t>
                      </a:r>
                      <a:r>
                        <a:rPr lang="vi-VN" sz="1800" kern="1200" dirty="0">
                          <a:solidFill>
                            <a:schemeClr val="dk1"/>
                          </a:solidFill>
                          <a:effectLst/>
                          <a:latin typeface="+mn-lt"/>
                          <a:ea typeface="+mn-ea"/>
                          <a:cs typeface="+mn-cs"/>
                        </a:rPr>
                        <a:t>rà soát, thẩm định, phê duyệt và ban hành </a:t>
                      </a:r>
                      <a:r>
                        <a:rPr lang="en-US" sz="1800" b="1" kern="1200" dirty="0">
                          <a:solidFill>
                            <a:srgbClr val="FF0000"/>
                          </a:solidFill>
                          <a:effectLst/>
                          <a:latin typeface="+mn-lt"/>
                          <a:ea typeface="+mn-ea"/>
                          <a:cs typeface="+mn-cs"/>
                        </a:rPr>
                        <a:t>ĐC MH</a:t>
                      </a:r>
                      <a:r>
                        <a:rPr lang="vi-VN" sz="1800" b="1" kern="1200" dirty="0">
                          <a:solidFill>
                            <a:srgbClr val="FF0000"/>
                          </a:solidFill>
                          <a:effectLst/>
                          <a:latin typeface="+mn-lt"/>
                          <a:ea typeface="+mn-ea"/>
                          <a:cs typeface="+mn-cs"/>
                        </a:rPr>
                        <a:t>/</a:t>
                      </a:r>
                      <a:r>
                        <a:rPr lang="en-US" sz="1800" b="1" kern="1200" dirty="0">
                          <a:solidFill>
                            <a:srgbClr val="FF0000"/>
                          </a:solidFill>
                          <a:effectLst/>
                          <a:latin typeface="+mn-lt"/>
                          <a:ea typeface="+mn-ea"/>
                          <a:cs typeface="+mn-cs"/>
                        </a:rPr>
                        <a:t>HP</a:t>
                      </a:r>
                      <a:r>
                        <a:rPr lang="vi-VN" sz="1800" b="1" kern="1200" dirty="0">
                          <a:solidFill>
                            <a:srgbClr val="FF0000"/>
                          </a:solidFill>
                          <a:effectLst/>
                          <a:latin typeface="+mn-lt"/>
                          <a:ea typeface="+mn-ea"/>
                          <a:cs typeface="+mn-cs"/>
                        </a:rPr>
                        <a:t> </a:t>
                      </a:r>
                      <a:r>
                        <a:rPr lang="vi-VN" sz="1800"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3. </a:t>
                      </a:r>
                      <a:r>
                        <a:rPr lang="vi-VN" sz="1800" kern="1200" dirty="0">
                          <a:solidFill>
                            <a:schemeClr val="dk1"/>
                          </a:solidFill>
                          <a:effectLst/>
                          <a:latin typeface="+mn-lt"/>
                          <a:ea typeface="+mn-ea"/>
                          <a:cs typeface="+mn-cs"/>
                        </a:rPr>
                        <a:t>Có </a:t>
                      </a:r>
                      <a:r>
                        <a:rPr lang="vi-VN" sz="1800" b="1" kern="1200" dirty="0">
                          <a:solidFill>
                            <a:srgbClr val="0000FF"/>
                          </a:solidFill>
                          <a:effectLst/>
                          <a:latin typeface="+mn-lt"/>
                          <a:ea typeface="+mn-ea"/>
                          <a:cs typeface="+mn-cs"/>
                        </a:rPr>
                        <a:t>kế hoạch </a:t>
                      </a:r>
                      <a:r>
                        <a:rPr lang="vi-VN" sz="1800" kern="1200" dirty="0">
                          <a:solidFill>
                            <a:schemeClr val="dk1"/>
                          </a:solidFill>
                          <a:effectLst/>
                          <a:latin typeface="+mn-lt"/>
                          <a:ea typeface="+mn-ea"/>
                          <a:cs typeface="+mn-cs"/>
                        </a:rPr>
                        <a:t>và </a:t>
                      </a:r>
                      <a:r>
                        <a:rPr lang="en-US" sz="1800" b="1" kern="1200" dirty="0">
                          <a:solidFill>
                            <a:srgbClr val="0000FF"/>
                          </a:solidFill>
                          <a:effectLst/>
                          <a:latin typeface="+mn-lt"/>
                          <a:ea typeface="+mn-ea"/>
                          <a:cs typeface="+mn-cs"/>
                        </a:rPr>
                        <a:t>PP </a:t>
                      </a:r>
                      <a:r>
                        <a:rPr lang="vi-VN" sz="1800" b="1" kern="1200" dirty="0">
                          <a:solidFill>
                            <a:srgbClr val="0000FF"/>
                          </a:solidFill>
                          <a:effectLst/>
                          <a:latin typeface="+mn-lt"/>
                          <a:ea typeface="+mn-ea"/>
                          <a:cs typeface="+mn-cs"/>
                        </a:rPr>
                        <a:t>lấy ý kiến đóng góp,</a:t>
                      </a:r>
                      <a:r>
                        <a:rPr lang="vi-VN" sz="1800" kern="1200" dirty="0">
                          <a:solidFill>
                            <a:schemeClr val="dk1"/>
                          </a:solidFill>
                          <a:effectLst/>
                          <a:latin typeface="+mn-lt"/>
                          <a:ea typeface="+mn-ea"/>
                          <a:cs typeface="+mn-cs"/>
                        </a:rPr>
                        <a:t> phản hồi của các </a:t>
                      </a:r>
                      <a:r>
                        <a:rPr lang="en-US" sz="1800" kern="1200" dirty="0">
                          <a:solidFill>
                            <a:schemeClr val="dk1"/>
                          </a:solidFill>
                          <a:effectLst/>
                          <a:latin typeface="+mn-lt"/>
                          <a:ea typeface="+mn-ea"/>
                          <a:cs typeface="+mn-cs"/>
                        </a:rPr>
                        <a:t>BLQ </a:t>
                      </a:r>
                      <a:r>
                        <a:rPr lang="vi-VN" sz="1800" kern="1200" dirty="0">
                          <a:solidFill>
                            <a:schemeClr val="dk1"/>
                          </a:solidFill>
                          <a:effectLst/>
                          <a:latin typeface="+mn-lt"/>
                          <a:ea typeface="+mn-ea"/>
                          <a:cs typeface="+mn-cs"/>
                        </a:rPr>
                        <a:t>khi xây dựng, phát triển, rà soát, thẩm định</a:t>
                      </a:r>
                      <a:r>
                        <a:rPr lang="en-US"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CTDH</a:t>
                      </a:r>
                      <a:r>
                        <a:rPr lang="vi-VN" sz="1800" kern="1200" dirty="0">
                          <a:solidFill>
                            <a:schemeClr val="dk1"/>
                          </a:solidFill>
                          <a:effectLst/>
                          <a:latin typeface="+mn-lt"/>
                          <a:ea typeface="+mn-ea"/>
                          <a:cs typeface="+mn-cs"/>
                        </a:rPr>
                        <a:t>, đề cương </a:t>
                      </a:r>
                      <a:r>
                        <a:rPr lang="en-US" sz="1800" kern="1200" dirty="0">
                          <a:solidFill>
                            <a:schemeClr val="dk1"/>
                          </a:solidFill>
                          <a:effectLst/>
                          <a:latin typeface="+mn-lt"/>
                          <a:ea typeface="+mn-ea"/>
                          <a:cs typeface="+mn-cs"/>
                        </a:rPr>
                        <a:t>MH</a:t>
                      </a:r>
                      <a:r>
                        <a:rPr lang="vi-VN" sz="1800" kern="1200" dirty="0">
                          <a:solidFill>
                            <a:schemeClr val="dk1"/>
                          </a:solidFill>
                          <a:effectLst/>
                          <a:latin typeface="+mn-lt"/>
                          <a:ea typeface="+mn-ea"/>
                          <a:cs typeface="+mn-cs"/>
                        </a:rPr>
                        <a:t>/</a:t>
                      </a:r>
                      <a:r>
                        <a:rPr lang="en-US" sz="1800" kern="1200" dirty="0">
                          <a:solidFill>
                            <a:schemeClr val="dk1"/>
                          </a:solidFill>
                          <a:effectLst/>
                          <a:latin typeface="+mn-lt"/>
                          <a:ea typeface="+mn-ea"/>
                          <a:cs typeface="+mn-cs"/>
                        </a:rPr>
                        <a:t>HP</a:t>
                      </a:r>
                      <a:r>
                        <a:rPr lang="vi-VN" sz="1800" kern="1200" dirty="0">
                          <a:solidFill>
                            <a:schemeClr val="dk1"/>
                          </a:solidFill>
                          <a:effectLst/>
                          <a:latin typeface="+mn-lt"/>
                          <a:ea typeface="+mn-ea"/>
                          <a:cs typeface="+mn-cs"/>
                        </a:rPr>
                        <a:t> </a:t>
                      </a:r>
                      <a:endParaRPr lang="en-US" sz="2400" kern="1200" dirty="0">
                        <a:solidFill>
                          <a:schemeClr val="dk1"/>
                        </a:solidFill>
                        <a:effectLst/>
                        <a:latin typeface="+mn-lt"/>
                        <a:ea typeface="+mn-ea"/>
                        <a:cs typeface="+mn-cs"/>
                      </a:endParaRPr>
                    </a:p>
                  </a:txBody>
                  <a:tcPr>
                    <a:solidFill>
                      <a:schemeClr val="bg1"/>
                    </a:solidFill>
                  </a:tcPr>
                </a:tc>
                <a:tc>
                  <a:txBody>
                    <a:bodyPr/>
                    <a:lstStyle/>
                    <a:p>
                      <a:pPr lvl="0"/>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Các quyết định thành lập các hội đồng xây dựng và thẩm định </a:t>
                      </a:r>
                      <a:r>
                        <a:rPr lang="en-US" sz="1800" kern="1200" dirty="0">
                          <a:solidFill>
                            <a:schemeClr val="dk1"/>
                          </a:solidFill>
                          <a:effectLst/>
                          <a:latin typeface="+mn-lt"/>
                          <a:ea typeface="+mn-ea"/>
                          <a:cs typeface="+mn-cs"/>
                        </a:rPr>
                        <a:t>CTDH</a:t>
                      </a:r>
                      <a:r>
                        <a:rPr lang="vi-VN"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MH</a:t>
                      </a:r>
                      <a:r>
                        <a:rPr lang="vi-VN" sz="1800" kern="1200" dirty="0">
                          <a:solidFill>
                            <a:schemeClr val="dk1"/>
                          </a:solidFill>
                          <a:effectLst/>
                          <a:latin typeface="+mn-lt"/>
                          <a:ea typeface="+mn-ea"/>
                          <a:cs typeface="+mn-cs"/>
                        </a:rPr>
                        <a:t>/</a:t>
                      </a:r>
                      <a:r>
                        <a:rPr lang="en-US" sz="1800" kern="1200" dirty="0">
                          <a:solidFill>
                            <a:schemeClr val="dk1"/>
                          </a:solidFill>
                          <a:effectLst/>
                          <a:latin typeface="+mn-lt"/>
                          <a:ea typeface="+mn-ea"/>
                          <a:cs typeface="+mn-cs"/>
                        </a:rPr>
                        <a:t>HP</a:t>
                      </a:r>
                      <a:r>
                        <a:rPr lang="vi-VN" sz="1800"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Các văn bản giao nhiệm vụ cho cá nhân/đơn vị.</a:t>
                      </a:r>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Văn bản quy định, hướng dẫn quá trình xây dựng, giám sát/rà soát, thẩm định và phê duyệt </a:t>
                      </a:r>
                      <a:r>
                        <a:rPr lang="en-US" sz="1800" kern="1200" dirty="0">
                          <a:solidFill>
                            <a:schemeClr val="dk1"/>
                          </a:solidFill>
                          <a:effectLst/>
                          <a:latin typeface="+mn-lt"/>
                          <a:ea typeface="+mn-ea"/>
                          <a:cs typeface="+mn-cs"/>
                        </a:rPr>
                        <a:t>CTDH</a:t>
                      </a:r>
                      <a:r>
                        <a:rPr lang="vi-VN" sz="1800"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a:t>
                      </a:r>
                      <a:r>
                        <a:rPr lang="vi-VN" sz="1800" kern="1200" dirty="0">
                          <a:solidFill>
                            <a:schemeClr val="dk1"/>
                          </a:solidFill>
                          <a:effectLst/>
                          <a:latin typeface="+mn-lt"/>
                          <a:ea typeface="+mn-ea"/>
                          <a:cs typeface="+mn-cs"/>
                        </a:rPr>
                        <a:t>Văn bản quy định, hướng dẫn quá trình xây dựng, giám sát/rà soát, thẩm định và phê duyệt </a:t>
                      </a:r>
                      <a:r>
                        <a:rPr lang="en-US" sz="1800" kern="1200" dirty="0">
                          <a:solidFill>
                            <a:schemeClr val="dk1"/>
                          </a:solidFill>
                          <a:effectLst/>
                          <a:latin typeface="+mn-lt"/>
                          <a:ea typeface="+mn-ea"/>
                          <a:cs typeface="+mn-cs"/>
                        </a:rPr>
                        <a:t>ĐCCT </a:t>
                      </a:r>
                      <a:r>
                        <a:rPr lang="vi-VN" sz="1800" kern="1200" dirty="0">
                          <a:solidFill>
                            <a:schemeClr val="dk1"/>
                          </a:solidFill>
                          <a:effectLst/>
                          <a:latin typeface="+mn-lt"/>
                          <a:ea typeface="+mn-ea"/>
                          <a:cs typeface="+mn-cs"/>
                        </a:rPr>
                        <a:t>các </a:t>
                      </a:r>
                      <a:r>
                        <a:rPr lang="en-US" sz="1800" kern="1200" dirty="0">
                          <a:solidFill>
                            <a:schemeClr val="dk1"/>
                          </a:solidFill>
                          <a:effectLst/>
                          <a:latin typeface="+mn-lt"/>
                          <a:ea typeface="+mn-ea"/>
                          <a:cs typeface="+mn-cs"/>
                        </a:rPr>
                        <a:t>MH</a:t>
                      </a:r>
                      <a:r>
                        <a:rPr lang="vi-VN" sz="1800" kern="1200" dirty="0">
                          <a:solidFill>
                            <a:schemeClr val="dk1"/>
                          </a:solidFill>
                          <a:effectLst/>
                          <a:latin typeface="+mn-lt"/>
                          <a:ea typeface="+mn-ea"/>
                          <a:cs typeface="+mn-cs"/>
                        </a:rPr>
                        <a:t>/</a:t>
                      </a:r>
                      <a:r>
                        <a:rPr lang="en-US" sz="1800" kern="1200" dirty="0">
                          <a:solidFill>
                            <a:schemeClr val="dk1"/>
                          </a:solidFill>
                          <a:effectLst/>
                          <a:latin typeface="+mn-lt"/>
                          <a:ea typeface="+mn-ea"/>
                          <a:cs typeface="+mn-cs"/>
                        </a:rPr>
                        <a:t>HP</a:t>
                      </a:r>
                      <a:r>
                        <a:rPr lang="vi-VN" sz="1800"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r>
                        <a:rPr lang="vi-VN" sz="1800" kern="1200" dirty="0">
                          <a:solidFill>
                            <a:schemeClr val="dk1"/>
                          </a:solidFill>
                          <a:effectLst/>
                          <a:latin typeface="+mn-lt"/>
                          <a:ea typeface="+mn-ea"/>
                          <a:cs typeface="+mn-cs"/>
                        </a:rPr>
                        <a:t>- Kế hoạch và phương pháp lấy ý kiến phản hồi của các </a:t>
                      </a:r>
                      <a:r>
                        <a:rPr lang="en-US" sz="1800" kern="1200" dirty="0">
                          <a:solidFill>
                            <a:schemeClr val="dk1"/>
                          </a:solidFill>
                          <a:effectLst/>
                          <a:latin typeface="+mn-lt"/>
                          <a:ea typeface="+mn-ea"/>
                          <a:cs typeface="+mn-cs"/>
                        </a:rPr>
                        <a:t>BLQ </a:t>
                      </a:r>
                      <a:r>
                        <a:rPr lang="vi-VN" sz="1800" kern="1200" dirty="0">
                          <a:solidFill>
                            <a:schemeClr val="dk1"/>
                          </a:solidFill>
                          <a:effectLst/>
                          <a:latin typeface="+mn-lt"/>
                          <a:ea typeface="+mn-ea"/>
                          <a:cs typeface="+mn-cs"/>
                        </a:rPr>
                        <a:t>*.</a:t>
                      </a:r>
                      <a:endParaRPr lang="en-US" sz="2400" kern="1200" dirty="0">
                        <a:solidFill>
                          <a:schemeClr val="dk1"/>
                        </a:solidFill>
                        <a:effectLst/>
                        <a:latin typeface="+mn-lt"/>
                        <a:ea typeface="+mn-ea"/>
                        <a:cs typeface="+mn-cs"/>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84191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E2246CE-D732-7E7C-C3A7-B7B31D7A03CD}"/>
              </a:ext>
            </a:extLst>
          </p:cNvPr>
          <p:cNvSpPr>
            <a:spLocks noGrp="1"/>
          </p:cNvSpPr>
          <p:nvPr>
            <p:ph idx="1"/>
          </p:nvPr>
        </p:nvSpPr>
        <p:spPr>
          <a:xfrm>
            <a:off x="763555" y="342056"/>
            <a:ext cx="10515600" cy="6515943"/>
          </a:xfrm>
        </p:spPr>
        <p:txBody>
          <a:bodyPr>
            <a:normAutofit fontScale="92500" lnSpcReduction="20000"/>
          </a:bodyPr>
          <a:lstStyle/>
          <a:p>
            <a:pPr algn="just">
              <a:lnSpc>
                <a:spcPct val="110000"/>
              </a:lnSpc>
            </a:pP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chiến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lược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triển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giai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đoạn</a:t>
            </a:r>
            <a:r>
              <a:rPr lang="en-GB" sz="1800" dirty="0">
                <a:effectLst/>
                <a:latin typeface="Arial" panose="020B0604020202020204" pitchFamily="34" charset="0"/>
                <a:ea typeface="Times New Roman" panose="02020603050405020304" pitchFamily="18" charset="0"/>
                <a:cs typeface="Arial" panose="020B0604020202020204" pitchFamily="34" charset="0"/>
              </a:rPr>
              <a:t> 2021-2025 [H14.14.01.01],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trung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hạn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giai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đoạn</a:t>
            </a:r>
            <a:r>
              <a:rPr lang="en-GB" sz="1800" dirty="0">
                <a:effectLst/>
                <a:latin typeface="Arial" panose="020B0604020202020204" pitchFamily="34" charset="0"/>
                <a:ea typeface="Times New Roman" panose="02020603050405020304" pitchFamily="18" charset="0"/>
                <a:cs typeface="Arial" panose="020B0604020202020204" pitchFamily="34" charset="0"/>
              </a:rPr>
              <a:t> …. [H14.14.01.02]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triển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giai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đoạn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đến</a:t>
            </a:r>
            <a:r>
              <a:rPr lang="en-GB" sz="1800" dirty="0">
                <a:effectLst/>
                <a:latin typeface="Arial" panose="020B0604020202020204" pitchFamily="34" charset="0"/>
                <a:ea typeface="Times New Roman" panose="02020603050405020304" pitchFamily="18" charset="0"/>
                <a:cs typeface="Arial" panose="020B0604020202020204" pitchFamily="34" charset="0"/>
              </a:rPr>
              <a:t> 2023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tầm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nhìn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đến</a:t>
            </a:r>
            <a:r>
              <a:rPr lang="en-GB" sz="1800" dirty="0">
                <a:effectLst/>
                <a:latin typeface="Arial" panose="020B0604020202020204" pitchFamily="34" charset="0"/>
                <a:ea typeface="Times New Roman" panose="02020603050405020304" pitchFamily="18" charset="0"/>
                <a:cs typeface="Arial" panose="020B0604020202020204" pitchFamily="34" charset="0"/>
              </a:rPr>
              <a:t> 2025 [H14.14.01.03] ban </a:t>
            </a:r>
            <a:r>
              <a:rPr lang="en-GB" sz="1800" dirty="0" err="1">
                <a:effectLst/>
                <a:latin typeface="Arial" panose="020B0604020202020204" pitchFamily="34" charset="0"/>
                <a:ea typeface="Times New Roman" panose="02020603050405020304" pitchFamily="18" charset="0"/>
                <a:cs typeface="Arial" panose="020B0604020202020204" pitchFamily="34" charset="0"/>
              </a:rPr>
              <a:t>hành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chiến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lược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đều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mở</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ngành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soát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từng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năm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từng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giai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đoạn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phân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công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tổ</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chức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giám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quá</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Để</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mới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có</a:t>
            </a:r>
            <a:r>
              <a:rPr lang="en-GB" sz="1800" dirty="0">
                <a:effectLst/>
                <a:latin typeface="Arial" panose="020B0604020202020204" pitchFamily="34" charset="0"/>
                <a:ea typeface="Times New Roman" panose="02020603050405020304" pitchFamily="18" charset="0"/>
                <a:cs typeface="Arial" panose="020B0604020202020204" pitchFamily="34" charset="0"/>
              </a:rPr>
              <a:t> ban </a:t>
            </a:r>
            <a:r>
              <a:rPr lang="en-GB" sz="1800" dirty="0" err="1">
                <a:effectLst/>
                <a:latin typeface="Arial" panose="020B0604020202020204" pitchFamily="34" charset="0"/>
                <a:ea typeface="Times New Roman" panose="02020603050405020304" pitchFamily="18" charset="0"/>
                <a:cs typeface="Arial" panose="020B0604020202020204" pitchFamily="34" charset="0"/>
              </a:rPr>
              <a:t>hành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thiết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triển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dạy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hệ</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đại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chính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[H14.14.01.04], ban </a:t>
            </a:r>
            <a:r>
              <a:rPr lang="en-GB" sz="1800" dirty="0" err="1">
                <a:effectLst/>
                <a:latin typeface="Arial" panose="020B0604020202020204" pitchFamily="34" charset="0"/>
                <a:ea typeface="Times New Roman" panose="02020603050405020304" pitchFamily="18" charset="0"/>
                <a:cs typeface="Arial" panose="020B0604020202020204" pitchFamily="34" charset="0"/>
              </a:rPr>
              <a:t>hành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quản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lý</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hệ</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đại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chính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triển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hệ</a:t>
            </a:r>
            <a:r>
              <a:rPr lang="en-GB" sz="1800" dirty="0">
                <a:effectLst/>
                <a:latin typeface="Arial" panose="020B0604020202020204" pitchFamily="34" charset="0"/>
                <a:ea typeface="Times New Roman" panose="02020603050405020304" pitchFamily="18" charset="0"/>
                <a:cs typeface="Arial" panose="020B0604020202020204" pitchFamily="34" charset="0"/>
              </a:rPr>
              <a:t> ĐHCQ [H14.14.01.05],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cập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nhật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năm</a:t>
            </a:r>
            <a:r>
              <a:rPr lang="en-GB" sz="1800" dirty="0">
                <a:effectLst/>
                <a:latin typeface="Arial" panose="020B0604020202020204" pitchFamily="34" charset="0"/>
                <a:ea typeface="Times New Roman" panose="02020603050405020304" pitchFamily="18" charset="0"/>
                <a:cs typeface="Arial" panose="020B0604020202020204" pitchFamily="34" charset="0"/>
              </a:rPr>
              <a:t> 2020 [H14.14.01.06]  </a:t>
            </a:r>
            <a:r>
              <a:rPr lang="en-GB" sz="1800" dirty="0" err="1">
                <a:effectLst/>
                <a:latin typeface="Arial" panose="020B0604020202020204" pitchFamily="34" charset="0"/>
                <a:ea typeface="Times New Roman" panose="02020603050405020304" pitchFamily="18" charset="0"/>
                <a:cs typeface="Arial" panose="020B0604020202020204" pitchFamily="34" charset="0"/>
              </a:rPr>
              <a:t>làm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cơ</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sở</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Đồng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thời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theo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Thông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tư</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số</a:t>
            </a:r>
            <a:r>
              <a:rPr lang="en-GB" sz="1800" dirty="0">
                <a:effectLst/>
                <a:latin typeface="Arial" panose="020B0604020202020204" pitchFamily="34" charset="0"/>
                <a:ea typeface="Times New Roman" panose="02020603050405020304" pitchFamily="18" charset="0"/>
                <a:cs typeface="Arial" panose="020B0604020202020204" pitchFamily="34" charset="0"/>
              </a:rPr>
              <a:t> 17/TT-BGD&amp;ĐT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Bộ</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dục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về</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soát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[H14.14.01.07],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định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NT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cụ</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thể</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hóa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thông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tư</a:t>
            </a:r>
            <a:r>
              <a:rPr lang="en-GB" sz="1800" dirty="0">
                <a:effectLst/>
                <a:latin typeface="Arial" panose="020B0604020202020204" pitchFamily="34" charset="0"/>
                <a:ea typeface="Times New Roman" panose="02020603050405020304" pitchFamily="18" charset="0"/>
                <a:cs typeface="Arial" panose="020B0604020202020204" pitchFamily="34" charset="0"/>
              </a:rPr>
              <a:t> 17 [H14.14.01.08],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soát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đều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thành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lập</a:t>
            </a:r>
            <a:r>
              <a:rPr lang="en-GB" sz="1800" dirty="0">
                <a:effectLst/>
                <a:latin typeface="Arial" panose="020B0604020202020204" pitchFamily="34" charset="0"/>
                <a:ea typeface="Times New Roman" panose="02020603050405020304" pitchFamily="18" charset="0"/>
                <a:cs typeface="Arial" panose="020B0604020202020204" pitchFamily="34" charset="0"/>
              </a:rPr>
              <a:t> Ban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chỉ</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Hội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đồng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tổ</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giúp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để</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soát</a:t>
            </a:r>
            <a:r>
              <a:rPr lang="en-GB" sz="1800" dirty="0">
                <a:effectLst/>
                <a:latin typeface="Arial" panose="020B0604020202020204" pitchFamily="34" charset="0"/>
                <a:ea typeface="Times New Roman" panose="02020603050405020304" pitchFamily="18" charset="0"/>
                <a:cs typeface="Arial" panose="020B0604020202020204" pitchFamily="34" charset="0"/>
              </a:rPr>
              <a:t> CĐR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CTĐT [H14.14.01.09],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đồng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thời</a:t>
            </a:r>
            <a:r>
              <a:rPr lang="en-GB" sz="1800" dirty="0">
                <a:effectLst/>
                <a:latin typeface="Arial" panose="020B0604020202020204" pitchFamily="34" charset="0"/>
                <a:ea typeface="Times New Roman" panose="02020603050405020304" pitchFamily="18" charset="0"/>
                <a:cs typeface="Arial" panose="020B0604020202020204" pitchFamily="34" charset="0"/>
              </a:rPr>
              <a:t> ban </a:t>
            </a:r>
            <a:r>
              <a:rPr lang="en-GB" sz="1800" dirty="0" err="1">
                <a:effectLst/>
                <a:latin typeface="Arial" panose="020B0604020202020204" pitchFamily="34" charset="0"/>
                <a:ea typeface="Times New Roman" panose="02020603050405020304" pitchFamily="18" charset="0"/>
                <a:cs typeface="Arial" panose="020B0604020202020204" pitchFamily="34" charset="0"/>
              </a:rPr>
              <a:t>hành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hướng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dẫn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soát</a:t>
            </a:r>
            <a:r>
              <a:rPr lang="en-GB" sz="1800" dirty="0">
                <a:effectLst/>
                <a:latin typeface="Arial" panose="020B0604020202020204" pitchFamily="34" charset="0"/>
                <a:ea typeface="Times New Roman" panose="02020603050405020304" pitchFamily="18" charset="0"/>
                <a:cs typeface="Arial" panose="020B0604020202020204" pitchFamily="34" charset="0"/>
              </a:rPr>
              <a:t> CĐR, CTĐT [H14.14.01.10].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mới</a:t>
            </a:r>
            <a:r>
              <a:rPr lang="en-GB" sz="1800" dirty="0">
                <a:effectLst/>
                <a:latin typeface="Arial" panose="020B0604020202020204" pitchFamily="34" charset="0"/>
                <a:ea typeface="Times New Roman" panose="02020603050405020304" pitchFamily="18" charset="0"/>
                <a:cs typeface="Arial" panose="020B0604020202020204" pitchFamily="34" charset="0"/>
              </a:rPr>
              <a:t> CTĐT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cũng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như</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soát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cập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nhật</a:t>
            </a:r>
            <a:r>
              <a:rPr lang="en-GB" sz="1800" dirty="0">
                <a:effectLst/>
                <a:latin typeface="Arial" panose="020B0604020202020204" pitchFamily="34" charset="0"/>
                <a:ea typeface="Times New Roman" panose="02020603050405020304" pitchFamily="18" charset="0"/>
                <a:cs typeface="Arial" panose="020B0604020202020204" pitchFamily="34" charset="0"/>
              </a:rPr>
              <a:t> CĐR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CTĐT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tất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CTĐT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đều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được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thiết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triển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giám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quá</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endParaRPr lang="en-GB" sz="18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10000"/>
              </a:lnSpc>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định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về</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mới</a:t>
            </a:r>
            <a:r>
              <a:rPr lang="en-GB" sz="1800" dirty="0">
                <a:effectLst/>
                <a:latin typeface="Arial" panose="020B0604020202020204" pitchFamily="34" charset="0"/>
                <a:ea typeface="Times New Roman" panose="02020603050405020304" pitchFamily="18" charset="0"/>
                <a:cs typeface="Arial" panose="020B0604020202020204" pitchFamily="34" charset="0"/>
              </a:rPr>
              <a:t> CTĐT,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soát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cập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nhật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tất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đều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định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rõ</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cụ</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thể</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về</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góp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phản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hồi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liên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quan</a:t>
            </a:r>
            <a:r>
              <a:rPr lang="en-GB" sz="1800" dirty="0">
                <a:effectLst/>
                <a:latin typeface="Arial" panose="020B0604020202020204" pitchFamily="34" charset="0"/>
                <a:ea typeface="Times New Roman" panose="02020603050405020304" pitchFamily="18" charset="0"/>
                <a:cs typeface="Arial" panose="020B0604020202020204" pitchFamily="34" charset="0"/>
              </a:rPr>
              <a:t>, bao </a:t>
            </a:r>
            <a:r>
              <a:rPr lang="en-GB" sz="1800" dirty="0" err="1">
                <a:effectLst/>
                <a:latin typeface="Arial" panose="020B0604020202020204" pitchFamily="34" charset="0"/>
                <a:ea typeface="Times New Roman" panose="02020603050405020304" pitchFamily="18" charset="0"/>
                <a:cs typeface="Arial" panose="020B0604020202020204" pitchFamily="34" charset="0"/>
              </a:rPr>
              <a:t>gồm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người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giảng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cựu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người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quản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lý</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chuyên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dục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tuyển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dụng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Sự</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góp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liên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quan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được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định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rõ</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đối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tất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khâu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chuẩn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đầu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mục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tiêu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khung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vị</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trí</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làm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sinh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khi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sự</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góp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phản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hồi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làm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ngày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càng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tiệm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cận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hơn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cầu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liên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quan</a:t>
            </a:r>
            <a:r>
              <a:rPr lang="en-GB" sz="1800" dirty="0">
                <a:effectLst/>
                <a:latin typeface="Arial" panose="020B0604020202020204" pitchFamily="34" charset="0"/>
                <a:ea typeface="Times New Roman" panose="02020603050405020304" pitchFamily="18" charset="0"/>
                <a:cs typeface="Arial" panose="020B0604020202020204" pitchFamily="34" charset="0"/>
              </a:rPr>
              <a:t>, qua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giúp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người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được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chất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lượng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tốt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phù</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mục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tiêu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thị</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lao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động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xin</a:t>
            </a:r>
            <a:r>
              <a:rPr lang="en-GB" sz="1800" dirty="0">
                <a:effectLst/>
                <a:latin typeface="Arial" panose="020B0604020202020204" pitchFamily="34" charset="0"/>
                <a:ea typeface="Times New Roman" panose="02020603050405020304" pitchFamily="18" charset="0"/>
                <a:cs typeface="Arial" panose="020B0604020202020204" pitchFamily="34" charset="0"/>
              </a:rPr>
              <a:t> ý </a:t>
            </a:r>
            <a:r>
              <a:rPr lang="en-GB" sz="1800" dirty="0" err="1">
                <a:effectLst/>
                <a:latin typeface="Arial" panose="020B0604020202020204" pitchFamily="34" charset="0"/>
                <a:ea typeface="Times New Roman" panose="02020603050405020304" pitchFamily="18" charset="0"/>
                <a:cs typeface="Arial" panose="020B0604020202020204" pitchFamily="34" charset="0"/>
              </a:rPr>
              <a:t>kiến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liên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quan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được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linh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nhiều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thức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như</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phỏng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vấn</a:t>
            </a:r>
            <a:r>
              <a:rPr lang="en-GB" sz="1800" dirty="0">
                <a:effectLst/>
                <a:latin typeface="Arial" panose="020B0604020202020204" pitchFamily="34" charset="0"/>
                <a:ea typeface="Times New Roman" panose="02020603050405020304" pitchFamily="18" charset="0"/>
                <a:cs typeface="Arial" panose="020B0604020202020204" pitchFamily="34" charset="0"/>
              </a:rPr>
              <a:t> online,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phỏng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vấn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phiếu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phỏng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vấn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tiếp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hội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nghị</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hội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thảo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thể</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nói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mới</a:t>
            </a:r>
            <a:r>
              <a:rPr lang="en-GB" sz="1800" dirty="0">
                <a:effectLst/>
                <a:latin typeface="Arial" panose="020B0604020202020204" pitchFamily="34" charset="0"/>
                <a:ea typeface="Times New Roman" panose="02020603050405020304" pitchFamily="18" charset="0"/>
                <a:cs typeface="Arial" panose="020B0604020202020204" pitchFamily="34" charset="0"/>
              </a:rPr>
              <a:t> CTĐT,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soát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cập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nhật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tốt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xin</a:t>
            </a:r>
            <a:r>
              <a:rPr lang="en-GB" sz="1800" dirty="0">
                <a:effectLst/>
                <a:latin typeface="Arial" panose="020B0604020202020204" pitchFamily="34" charset="0"/>
                <a:ea typeface="Times New Roman" panose="02020603050405020304" pitchFamily="18" charset="0"/>
                <a:cs typeface="Arial" panose="020B0604020202020204" pitchFamily="34" charset="0"/>
              </a:rPr>
              <a:t> ý </a:t>
            </a:r>
            <a:r>
              <a:rPr lang="en-GB" sz="1800" dirty="0" err="1">
                <a:effectLst/>
                <a:latin typeface="Arial" panose="020B0604020202020204" pitchFamily="34" charset="0"/>
                <a:ea typeface="Times New Roman" panose="02020603050405020304" pitchFamily="18" charset="0"/>
                <a:cs typeface="Arial" panose="020B0604020202020204" pitchFamily="34" charset="0"/>
              </a:rPr>
              <a:t>kiến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góp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liên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quan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từ</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nâng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cao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chất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lượng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CTĐT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hơn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Tuy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nhiên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việc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xin</a:t>
            </a:r>
            <a:r>
              <a:rPr lang="en-GB" sz="1800" dirty="0">
                <a:effectLst/>
                <a:latin typeface="Arial" panose="020B0604020202020204" pitchFamily="34" charset="0"/>
                <a:ea typeface="Times New Roman" panose="02020603050405020304" pitchFamily="18" charset="0"/>
                <a:cs typeface="Arial" panose="020B0604020202020204" pitchFamily="34" charset="0"/>
              </a:rPr>
              <a:t> ý </a:t>
            </a:r>
            <a:r>
              <a:rPr lang="en-GB" sz="1800" dirty="0" err="1">
                <a:effectLst/>
                <a:latin typeface="Arial" panose="020B0604020202020204" pitchFamily="34" charset="0"/>
                <a:ea typeface="Times New Roman" panose="02020603050405020304" pitchFamily="18" charset="0"/>
                <a:cs typeface="Arial" panose="020B0604020202020204" pitchFamily="34" charset="0"/>
              </a:rPr>
              <a:t>kiến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phiếu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cũng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những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hạn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chế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nhất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định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ý </a:t>
            </a:r>
            <a:r>
              <a:rPr lang="en-GB" sz="1800" dirty="0" err="1">
                <a:effectLst/>
                <a:latin typeface="Arial" panose="020B0604020202020204" pitchFamily="34" charset="0"/>
                <a:ea typeface="Times New Roman" panose="02020603050405020304" pitchFamily="18" charset="0"/>
                <a:cs typeface="Arial" panose="020B0604020202020204" pitchFamily="34" charset="0"/>
              </a:rPr>
              <a:t>kiến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đưa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ra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phần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lớn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đều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đồng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thuận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những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gì</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kiến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bảng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hỏi</a:t>
            </a:r>
            <a:r>
              <a:rPr lang="en-GB" sz="1800" dirty="0">
                <a:effectLst/>
                <a:latin typeface="Arial" panose="020B0604020202020204" pitchFamily="34" charset="0"/>
                <a:ea typeface="Times New Roman" panose="02020603050405020304" pitchFamily="18" charset="0"/>
                <a:cs typeface="Arial" panose="020B0604020202020204" pitchFamily="34" charset="0"/>
              </a:rPr>
              <a:t> [H14.14.01.11].</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2506DA53-54D0-9888-7A10-11363A42C031}"/>
              </a:ext>
            </a:extLst>
          </p:cNvPr>
          <p:cNvSpPr txBox="1"/>
          <p:nvPr/>
        </p:nvSpPr>
        <p:spPr>
          <a:xfrm>
            <a:off x="10453395" y="6447452"/>
            <a:ext cx="1651519" cy="369332"/>
          </a:xfrm>
          <a:prstGeom prst="rect">
            <a:avLst/>
          </a:prstGeom>
          <a:solidFill>
            <a:schemeClr val="accent4"/>
          </a:solidFill>
        </p:spPr>
        <p:txBody>
          <a:bodyPr wrap="square" rtlCol="0">
            <a:spAutoFit/>
          </a:bodyPr>
          <a:lstStyle/>
          <a:p>
            <a:r>
              <a:rPr lang="en-US" dirty="0" err="1"/>
              <a:t>Có</a:t>
            </a:r>
            <a:r>
              <a:rPr lang="en-US" dirty="0"/>
              <a:t> </a:t>
            </a:r>
            <a:r>
              <a:rPr lang="en-US" dirty="0" err="1"/>
              <a:t>giao</a:t>
            </a:r>
            <a:r>
              <a:rPr lang="en-US" dirty="0"/>
              <a:t> n/ </a:t>
            </a:r>
            <a:r>
              <a:rPr lang="en-US" dirty="0" err="1"/>
              <a:t>vụ</a:t>
            </a:r>
            <a:r>
              <a:rPr lang="en-US" dirty="0"/>
              <a:t> ?</a:t>
            </a:r>
          </a:p>
        </p:txBody>
      </p:sp>
    </p:spTree>
    <p:extLst>
      <p:ext uri="{BB962C8B-B14F-4D97-AF65-F5344CB8AC3E}">
        <p14:creationId xmlns:p14="http://schemas.microsoft.com/office/powerpoint/2010/main" val="417127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5BEF32A-450D-D778-5D7C-C7C67E3137D7}"/>
              </a:ext>
            </a:extLst>
          </p:cNvPr>
          <p:cNvSpPr>
            <a:spLocks noGrp="1"/>
          </p:cNvSpPr>
          <p:nvPr>
            <p:ph idx="1"/>
          </p:nvPr>
        </p:nvSpPr>
        <p:spPr>
          <a:xfrm>
            <a:off x="354564" y="354563"/>
            <a:ext cx="10765971" cy="6260840"/>
          </a:xfrm>
        </p:spPr>
        <p:txBody>
          <a:bodyPr>
            <a:normAutofit fontScale="92500" lnSpcReduction="10000"/>
          </a:bodyPr>
          <a:lstStyle/>
          <a:p>
            <a:pPr algn="just">
              <a:lnSpc>
                <a:spcPct val="110000"/>
              </a:lnSpc>
              <a:spcBef>
                <a:spcPts val="600"/>
              </a:spcBef>
            </a:pPr>
            <a:r>
              <a:rPr lang="en-US" dirty="0">
                <a:latin typeface="Arial" panose="020B0604020202020204" pitchFamily="34" charset="0"/>
                <a:cs typeface="Arial" panose="020B0604020202020204" pitchFamily="34" charset="0"/>
              </a:rPr>
              <a:t>VD 2. </a:t>
            </a:r>
            <a:r>
              <a:rPr lang="en-US" sz="1600" dirty="0" err="1">
                <a:effectLst/>
                <a:latin typeface="Arial" panose="020B0604020202020204" pitchFamily="34" charset="0"/>
                <a:ea typeface="Calibri" panose="020F0502020204030204" pitchFamily="34" charset="0"/>
                <a:cs typeface="Arial" panose="020B0604020202020204" pitchFamily="34" charset="0"/>
              </a:rPr>
              <a:t>Nghị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quyết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việc</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tổ</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chức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ngân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hàng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chỉ</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rõ</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một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số</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mục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tiêu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chiến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đó</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hóa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triển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lĩnh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phương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thức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đáp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ứng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tiêu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chuẩn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kiểm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định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chất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lượng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cơ</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sở</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dục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Việt</a:t>
            </a:r>
            <a:r>
              <a:rPr lang="en-US" sz="1600" dirty="0">
                <a:effectLst/>
                <a:latin typeface="Arial" panose="020B0604020202020204" pitchFamily="34" charset="0"/>
                <a:ea typeface="Calibri" panose="020F0502020204030204" pitchFamily="34" charset="0"/>
                <a:cs typeface="Arial" panose="020B0604020202020204" pitchFamily="34" charset="0"/>
              </a:rPr>
              <a:t> Nam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quốc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tế</a:t>
            </a:r>
            <a:r>
              <a:rPr lang="en-US" sz="1600" dirty="0">
                <a:effectLst/>
                <a:latin typeface="Arial" panose="020B0604020202020204" pitchFamily="34" charset="0"/>
                <a:ea typeface="Calibri" panose="020F0502020204030204" pitchFamily="34" charset="0"/>
                <a:cs typeface="Arial" panose="020B0604020202020204" pitchFamily="34" charset="0"/>
              </a:rPr>
              <a:t> [MC33].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chủ</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trương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này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lý</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cũng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như</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chuyên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môn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trường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chủ</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hợp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nhiệm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vụ</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nhiều</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mới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đáp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ứng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cầu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10000"/>
              </a:lnSpc>
              <a:spcBef>
                <a:spcPts val="600"/>
              </a:spcBef>
            </a:pPr>
            <a:r>
              <a:rPr lang="en-US" sz="1600" dirty="0" err="1">
                <a:effectLst/>
                <a:latin typeface="Arial" panose="020B0604020202020204" pitchFamily="34" charset="0"/>
                <a:ea typeface="Calibri" panose="020F0502020204030204" pitchFamily="34" charset="0"/>
                <a:cs typeface="Arial" panose="020B0604020202020204" pitchFamily="34" charset="0"/>
              </a:rPr>
              <a:t>giao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chủ</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lý</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Phòng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bậc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Khoa SĐH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sau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Viện</a:t>
            </a:r>
            <a:r>
              <a:rPr lang="en-US" sz="1600" dirty="0">
                <a:effectLst/>
                <a:latin typeface="Arial" panose="020B0604020202020204" pitchFamily="34" charset="0"/>
                <a:ea typeface="Calibri" panose="020F0502020204030204" pitchFamily="34" charset="0"/>
                <a:cs typeface="Arial" panose="020B0604020202020204" pitchFamily="34" charset="0"/>
              </a:rPr>
              <a:t> ĐTQT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hợp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cùng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Khoa/</a:t>
            </a:r>
            <a:r>
              <a:rPr lang="en-US" sz="1600" dirty="0" err="1">
                <a:effectLst/>
                <a:latin typeface="Arial" panose="020B0604020202020204" pitchFamily="34" charset="0"/>
                <a:ea typeface="Calibri" panose="020F0502020204030204" pitchFamily="34" charset="0"/>
                <a:cs typeface="Arial" panose="020B0604020202020204" pitchFamily="34" charset="0"/>
              </a:rPr>
              <a:t>Viện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phụ</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chuyên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môn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quan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để</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lập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chỉ</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Tổ</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rà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soát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cải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tiến</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đồng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để</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triển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khai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tham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mưu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lãnh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trường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công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triển</a:t>
            </a:r>
            <a:r>
              <a:rPr lang="en-US" sz="1600" dirty="0">
                <a:effectLst/>
                <a:latin typeface="Arial" panose="020B0604020202020204" pitchFamily="34" charset="0"/>
                <a:ea typeface="Calibri" panose="020F0502020204030204" pitchFamily="34" charset="0"/>
                <a:cs typeface="Arial" panose="020B0604020202020204" pitchFamily="34" charset="0"/>
              </a:rPr>
              <a:t> CTĐT (MC275).</a:t>
            </a:r>
          </a:p>
          <a:p>
            <a:pPr indent="457200" algn="just">
              <a:lnSpc>
                <a:spcPct val="110000"/>
              </a:lnSpc>
              <a:spcBef>
                <a:spcPts val="600"/>
              </a:spcBef>
            </a:pPr>
            <a:r>
              <a:rPr lang="en-US" sz="1600" dirty="0" err="1">
                <a:effectLst/>
                <a:latin typeface="Arial" panose="020B0604020202020204" pitchFamily="34" charset="0"/>
                <a:ea typeface="Calibri" panose="020F0502020204030204" pitchFamily="34" charset="0"/>
                <a:cs typeface="Arial" panose="020B0604020202020204" pitchFamily="34" charset="0"/>
              </a:rPr>
              <a:t>giao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chủ</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lý</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Phòng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bậc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Khoa SĐH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sau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Viện</a:t>
            </a:r>
            <a:r>
              <a:rPr lang="en-US" sz="1600" dirty="0">
                <a:effectLst/>
                <a:latin typeface="Arial" panose="020B0604020202020204" pitchFamily="34" charset="0"/>
                <a:ea typeface="Calibri" panose="020F0502020204030204" pitchFamily="34" charset="0"/>
                <a:cs typeface="Arial" panose="020B0604020202020204" pitchFamily="34" charset="0"/>
              </a:rPr>
              <a:t> ĐTQT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hợp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cùng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Khoa/</a:t>
            </a:r>
            <a:r>
              <a:rPr lang="en-US" sz="1600" dirty="0" err="1">
                <a:effectLst/>
                <a:latin typeface="Arial" panose="020B0604020202020204" pitchFamily="34" charset="0"/>
                <a:ea typeface="Calibri" panose="020F0502020204030204" pitchFamily="34" charset="0"/>
                <a:cs typeface="Arial" panose="020B0604020202020204" pitchFamily="34" charset="0"/>
              </a:rPr>
              <a:t>Viện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phụ</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chuyên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môn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quan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để</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lập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chỉ</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Tổ</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rà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soát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cải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tiến</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đồng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để</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triển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khai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tham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mưu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lãnh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trường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công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triển</a:t>
            </a:r>
            <a:r>
              <a:rPr lang="en-US" sz="1600" dirty="0">
                <a:effectLst/>
                <a:latin typeface="Arial" panose="020B0604020202020204" pitchFamily="34" charset="0"/>
                <a:ea typeface="Calibri" panose="020F0502020204030204" pitchFamily="34" charset="0"/>
                <a:cs typeface="Arial" panose="020B0604020202020204" pitchFamily="34" charset="0"/>
              </a:rPr>
              <a:t> CTĐT (MC275). </a:t>
            </a:r>
          </a:p>
          <a:p>
            <a:pPr algn="just">
              <a:lnSpc>
                <a:spcPct val="110000"/>
              </a:lnSpc>
              <a:spcBef>
                <a:spcPts val="600"/>
              </a:spcBef>
            </a:pPr>
            <a:r>
              <a:rPr lang="en-US" sz="1600" dirty="0" err="1">
                <a:effectLst/>
                <a:latin typeface="Arial" panose="020B0604020202020204" pitchFamily="34" charset="0"/>
                <a:ea typeface="Calibri" panose="020F0502020204030204" pitchFamily="34" charset="0"/>
                <a:cs typeface="Arial" panose="020B0604020202020204" pitchFamily="34" charset="0"/>
              </a:rPr>
              <a:t>Quy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giám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rà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soát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thẩm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định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phê</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duyệt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hành</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cơ</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sở</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định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pháp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Bộ</a:t>
            </a:r>
            <a:r>
              <a:rPr lang="en-US" sz="1600" dirty="0">
                <a:effectLst/>
                <a:latin typeface="Arial" panose="020B0604020202020204" pitchFamily="34" charset="0"/>
                <a:ea typeface="Calibri" panose="020F0502020204030204" pitchFamily="34" charset="0"/>
                <a:cs typeface="Arial" panose="020B0604020202020204" pitchFamily="34" charset="0"/>
              </a:rPr>
              <a:t> GD&amp;ĐT </a:t>
            </a:r>
            <a:r>
              <a:rPr lang="en-US" sz="1600" dirty="0" err="1">
                <a:effectLst/>
                <a:latin typeface="Arial" panose="020B0604020202020204" pitchFamily="34" charset="0"/>
                <a:ea typeface="Calibri" panose="020F0502020204030204" pitchFamily="34" charset="0"/>
                <a:cs typeface="Arial" panose="020B0604020202020204" pitchFamily="34" charset="0"/>
              </a:rPr>
              <a:t>như</a:t>
            </a:r>
            <a:r>
              <a:rPr lang="en-US" sz="1600" dirty="0">
                <a:effectLst/>
                <a:latin typeface="Arial" panose="020B0604020202020204" pitchFamily="34" charset="0"/>
                <a:ea typeface="Calibri" panose="020F0502020204030204" pitchFamily="34" charset="0"/>
                <a:cs typeface="Arial" panose="020B0604020202020204" pitchFamily="34" charset="0"/>
              </a:rPr>
              <a:t> TT 17/2021/- BGDĐT, TT 07/2015/TT-BGDĐT, TT 09/2017/TT-BGDĐT, </a:t>
            </a:r>
            <a:r>
              <a:rPr lang="en-US" sz="1600" dirty="0" err="1">
                <a:effectLst/>
                <a:latin typeface="Arial" panose="020B0604020202020204" pitchFamily="34" charset="0"/>
                <a:ea typeface="Calibri" panose="020F0502020204030204" pitchFamily="34" charset="0"/>
                <a:cs typeface="Arial" panose="020B0604020202020204" pitchFamily="34" charset="0"/>
              </a:rPr>
              <a:t>Quy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ThS</a:t>
            </a:r>
            <a:r>
              <a:rPr lang="en-US" sz="1600" dirty="0">
                <a:effectLst/>
                <a:latin typeface="Arial" panose="020B0604020202020204" pitchFamily="34" charset="0"/>
                <a:ea typeface="Calibri" panose="020F0502020204030204" pitchFamily="34" charset="0"/>
                <a:cs typeface="Arial" panose="020B0604020202020204" pitchFamily="34" charset="0"/>
              </a:rPr>
              <a:t>, TS, </a:t>
            </a:r>
            <a:r>
              <a:rPr lang="en-US" sz="1600" dirty="0" err="1">
                <a:effectLst/>
                <a:latin typeface="Arial" panose="020B0604020202020204" pitchFamily="34" charset="0"/>
                <a:ea typeface="Calibri" panose="020F0502020204030204" pitchFamily="34" charset="0"/>
                <a:cs typeface="Arial" panose="020B0604020202020204" pitchFamily="34" charset="0"/>
              </a:rPr>
              <a:t>Khung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quốc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gia</a:t>
            </a:r>
            <a:r>
              <a:rPr lang="en-US" sz="1600" dirty="0">
                <a:effectLst/>
                <a:latin typeface="Arial" panose="020B0604020202020204" pitchFamily="34" charset="0"/>
                <a:ea typeface="Calibri" panose="020F0502020204030204" pitchFamily="34" charset="0"/>
                <a:cs typeface="Arial" panose="020B0604020202020204" pitchFamily="34" charset="0"/>
              </a:rPr>
              <a:t> (MC267)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hệ</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thống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định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Trường</a:t>
            </a:r>
            <a:r>
              <a:rPr lang="en-US" sz="1600" dirty="0">
                <a:effectLst/>
                <a:latin typeface="Arial" panose="020B0604020202020204" pitchFamily="34" charset="0"/>
                <a:ea typeface="Calibri" panose="020F0502020204030204" pitchFamily="34" charset="0"/>
                <a:cs typeface="Arial" panose="020B0604020202020204" pitchFamily="34" charset="0"/>
              </a:rPr>
              <a:t>. Theo </a:t>
            </a:r>
            <a:r>
              <a:rPr lang="en-US" sz="1600" dirty="0" err="1">
                <a:effectLst/>
                <a:latin typeface="Arial" panose="020B0604020202020204" pitchFamily="34" charset="0"/>
                <a:ea typeface="Calibri" panose="020F0502020204030204" pitchFamily="34" charset="0"/>
                <a:cs typeface="Arial" panose="020B0604020202020204" pitchFamily="34" charset="0"/>
              </a:rPr>
              <a:t>đó</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công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giám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rà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soát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thẩm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định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phê</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duyệt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hành</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mới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theo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triển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chương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Trường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rà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soát</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đã</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tiến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định</a:t>
            </a:r>
            <a:r>
              <a:rPr lang="en-US" sz="1600" dirty="0">
                <a:effectLst/>
                <a:latin typeface="Arial" panose="020B0604020202020204" pitchFamily="34" charset="0"/>
                <a:ea typeface="Calibri" panose="020F0502020204030204" pitchFamily="34" charset="0"/>
                <a:cs typeface="Arial" panose="020B0604020202020204" pitchFamily="34" charset="0"/>
              </a:rPr>
              <a:t> 2 </a:t>
            </a:r>
            <a:r>
              <a:rPr lang="en-US" sz="1600" dirty="0" err="1">
                <a:effectLst/>
                <a:latin typeface="Arial" panose="020B0604020202020204" pitchFamily="34" charset="0"/>
                <a:ea typeface="Calibri" panose="020F0502020204030204" pitchFamily="34" charset="0"/>
                <a:cs typeface="Arial" panose="020B0604020202020204" pitchFamily="34" charset="0"/>
              </a:rPr>
              <a:t>năm</a:t>
            </a:r>
            <a:r>
              <a:rPr lang="en-US" sz="1600" dirty="0">
                <a:effectLst/>
                <a:latin typeface="Arial" panose="020B0604020202020204" pitchFamily="34" charset="0"/>
                <a:ea typeface="Calibri" panose="020F0502020204030204" pitchFamily="34" charset="0"/>
                <a:cs typeface="Arial" panose="020B0604020202020204" pitchFamily="34" charset="0"/>
              </a:rPr>
              <a:t>/</a:t>
            </a:r>
            <a:r>
              <a:rPr lang="en-US" sz="1600" dirty="0" err="1">
                <a:effectLst/>
                <a:latin typeface="Arial" panose="020B0604020202020204" pitchFamily="34" charset="0"/>
                <a:ea typeface="Calibri" panose="020F0502020204030204" pitchFamily="34" charset="0"/>
                <a:cs typeface="Arial" panose="020B0604020202020204" pitchFamily="34" charset="0"/>
              </a:rPr>
              <a:t>lần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CTĐT ban </a:t>
            </a:r>
            <a:r>
              <a:rPr lang="en-US" sz="1600" dirty="0" err="1">
                <a:effectLst/>
                <a:latin typeface="Arial" panose="020B0604020202020204" pitchFamily="34" charset="0"/>
                <a:ea typeface="Calibri" panose="020F0502020204030204" pitchFamily="34" charset="0"/>
                <a:cs typeface="Arial" panose="020B0604020202020204" pitchFamily="34" charset="0"/>
              </a:rPr>
              <a: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lần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đầu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cụ</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thể</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hóa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từng</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thông</a:t>
            </a:r>
            <a:r>
              <a:rPr lang="en-US" sz="1600" dirty="0">
                <a:effectLst/>
                <a:latin typeface="Arial" panose="020B0604020202020204" pitchFamily="34" charset="0"/>
                <a:ea typeface="Calibri" panose="020F0502020204030204" pitchFamily="34" charset="0"/>
                <a:cs typeface="Arial" panose="020B0604020202020204" pitchFamily="34" charset="0"/>
              </a:rPr>
              <a:t> qua </a:t>
            </a:r>
            <a:r>
              <a:rPr lang="en-US" sz="1600" dirty="0" err="1">
                <a:effectLst/>
                <a:latin typeface="Arial" panose="020B0604020202020204" pitchFamily="34" charset="0"/>
                <a:ea typeface="Calibri" panose="020F0502020204030204" pitchFamily="34" charset="0"/>
                <a:cs typeface="Arial" panose="020B0604020202020204" pitchFamily="34" charset="0"/>
              </a:rPr>
              <a:t>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lập</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soạn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thảo</a:t>
            </a:r>
            <a:r>
              <a:rPr lang="en-US" sz="1600" dirty="0">
                <a:effectLst/>
                <a:latin typeface="Arial" panose="020B0604020202020204" pitchFamily="34" charset="0"/>
                <a:ea typeface="Calibri" panose="020F0502020204030204" pitchFamily="34" charset="0"/>
                <a:cs typeface="Arial" panose="020B0604020202020204" pitchFamily="34" charset="0"/>
              </a:rPr>
              <a:t>/</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đồng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để</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triển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khai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có</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phân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công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nhiệm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vụ</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cụ</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thể</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cùng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thủ</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tục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cần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tiến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hành</a:t>
            </a:r>
            <a:r>
              <a:rPr lang="en-US" sz="1600" dirty="0">
                <a:effectLst/>
                <a:latin typeface="Arial" panose="020B0604020202020204" pitchFamily="34" charset="0"/>
                <a:ea typeface="Calibri" panose="020F0502020204030204" pitchFamily="34" charset="0"/>
                <a:cs typeface="Arial" panose="020B0604020202020204" pitchFamily="34" charset="0"/>
              </a:rPr>
              <a:t> [MC247].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đầu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gồm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lý</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Phòng</a:t>
            </a:r>
            <a:r>
              <a:rPr lang="en-US" sz="1600" dirty="0">
                <a:effectLst/>
                <a:latin typeface="Arial" panose="020B0604020202020204" pitchFamily="34" charset="0"/>
                <a:ea typeface="Calibri" panose="020F0502020204030204" pitchFamily="34" charset="0"/>
                <a:cs typeface="Arial" panose="020B0604020202020204" pitchFamily="34" charset="0"/>
              </a:rPr>
              <a:t> QLĐT, Khoa SĐH) </a:t>
            </a:r>
            <a:r>
              <a:rPr lang="en-US" sz="1600" dirty="0" err="1">
                <a:effectLst/>
                <a:latin typeface="Arial" panose="020B0604020202020204" pitchFamily="34" charset="0"/>
                <a:ea typeface="Calibri" panose="020F0502020204030204" pitchFamily="34" charset="0"/>
                <a:cs typeface="Arial" panose="020B0604020202020204" pitchFamily="34" charset="0"/>
              </a:rPr>
              <a:t>phối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hợp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cùng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Khoa </a:t>
            </a:r>
            <a:r>
              <a:rPr lang="en-US" sz="1600" dirty="0" err="1">
                <a:effectLst/>
                <a:latin typeface="Arial" panose="020B0604020202020204" pitchFamily="34" charset="0"/>
                <a:ea typeface="Calibri" panose="020F0502020204030204" pitchFamily="34" charset="0"/>
                <a:cs typeface="Arial" panose="020B0604020202020204" pitchFamily="34" charset="0"/>
              </a:rPr>
              <a:t>chuyên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ngành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lập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quá</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thẩm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định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cũng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như</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triển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khai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quan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đến</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từ</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công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công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giảng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dạy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tập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tài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chính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đến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kiểm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định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rà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soát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chương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Quy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CTĐT </a:t>
            </a:r>
            <a:r>
              <a:rPr lang="en-US" sz="1600" dirty="0" err="1">
                <a:effectLst/>
                <a:latin typeface="Arial" panose="020B0604020202020204" pitchFamily="34" charset="0"/>
                <a:ea typeface="Calibri" panose="020F0502020204030204" pitchFamily="34" charset="0"/>
                <a:cs typeface="Arial" panose="020B0604020202020204" pitchFamily="34" charset="0"/>
              </a:rPr>
              <a:t>gồm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bước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chính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dưới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đây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5022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270588" y="111968"/>
            <a:ext cx="11150082" cy="1091680"/>
          </a:xfrm>
          <a:solidFill>
            <a:schemeClr val="accent6">
              <a:lumMod val="20000"/>
              <a:lumOff val="80000"/>
            </a:schemeClr>
          </a:solidFill>
        </p:spPr>
        <p:txBody>
          <a:bodyPr>
            <a:noAutofit/>
          </a:bodyPr>
          <a:lstStyle/>
          <a:p>
            <a:pPr lvl="0" algn="ctr" defTabSz="889000">
              <a:spcAft>
                <a:spcPct val="35000"/>
              </a:spcAft>
            </a:pPr>
            <a:r>
              <a:rPr lang="en-US" sz="3600" b="1" dirty="0">
                <a:solidFill>
                  <a:srgbClr val="0000FF"/>
                </a:solidFill>
                <a:latin typeface="Times New Roman" panose="02020603050405020304" pitchFamily="18" charset="0"/>
                <a:cs typeface="Times New Roman" panose="02020603050405020304" pitchFamily="18" charset="0"/>
              </a:rPr>
              <a:t>14.2</a:t>
            </a:r>
            <a:r>
              <a:rPr lang="en-US" sz="3200" b="1" i="1" dirty="0"/>
              <a:t>. </a:t>
            </a:r>
            <a:r>
              <a:rPr lang="en-US" sz="3200" dirty="0"/>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Có</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b="1" dirty="0">
                <a:solidFill>
                  <a:srgbClr val="FF0000"/>
                </a:solidFill>
                <a:latin typeface="Arial" panose="020B0604020202020204" pitchFamily="34" charset="0"/>
                <a:ea typeface="Times New Roman" panose="02020603050405020304" pitchFamily="18" charset="0"/>
                <a:cs typeface="Arial" panose="020B0604020202020204" pitchFamily="34" charset="0"/>
              </a:rPr>
              <a:t>h</a:t>
            </a:r>
            <a:r>
              <a:rPr lang="vi-VN" sz="3200" b="1" dirty="0">
                <a:solidFill>
                  <a:srgbClr val="FF0000"/>
                </a:solidFill>
                <a:latin typeface="Arial" panose="020B0604020202020204" pitchFamily="34" charset="0"/>
                <a:ea typeface="Times New Roman" panose="02020603050405020304" pitchFamily="18" charset="0"/>
                <a:cs typeface="Arial" panose="020B0604020202020204" pitchFamily="34" charset="0"/>
              </a:rPr>
              <a:t>ệ thống </a:t>
            </a:r>
            <a:r>
              <a:rPr lang="vi-VN"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x</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ây</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d</a:t>
            </a:r>
            <a:r>
              <a:rPr lang="vi-VN"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ựng, r</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à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soát</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điều</a:t>
            </a:r>
            <a:r>
              <a:rPr lang="vi-VN"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chỉnh </a:t>
            </a:r>
            <a:r>
              <a:rPr lang="en-US" sz="3200" b="1" dirty="0">
                <a:solidFill>
                  <a:srgbClr val="FF0000"/>
                </a:solidFill>
                <a:latin typeface="Arial" panose="020B0604020202020204" pitchFamily="34" charset="0"/>
                <a:ea typeface="Times New Roman" panose="02020603050405020304" pitchFamily="18" charset="0"/>
                <a:cs typeface="Arial" panose="020B0604020202020204" pitchFamily="34" charset="0"/>
              </a:rPr>
              <a:t>CĐR</a:t>
            </a:r>
            <a:r>
              <a:rPr lang="vi-VN"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của </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CTĐT </a:t>
            </a:r>
            <a:r>
              <a:rPr lang="vi-VN"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v</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à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các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MH</a:t>
            </a:r>
            <a:r>
              <a:rPr lang="vi-VN"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HP </a:t>
            </a:r>
            <a:r>
              <a:rPr lang="vi-VN"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để ph</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ù h</a:t>
            </a:r>
            <a:r>
              <a:rPr lang="vi-VN"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ợp với nhu cầu của c</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ác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BLQ</a:t>
            </a: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2323030148"/>
              </p:ext>
            </p:extLst>
          </p:nvPr>
        </p:nvGraphicFramePr>
        <p:xfrm>
          <a:off x="185057" y="1465841"/>
          <a:ext cx="11821886" cy="5251817"/>
        </p:xfrm>
        <a:graphic>
          <a:graphicData uri="http://schemas.openxmlformats.org/drawingml/2006/table">
            <a:tbl>
              <a:tblPr firstRow="1" bandRow="1">
                <a:tableStyleId>{5C22544A-7EE6-4342-B048-85BDC9FD1C3A}</a:tableStyleId>
              </a:tblPr>
              <a:tblGrid>
                <a:gridCol w="2407298">
                  <a:extLst>
                    <a:ext uri="{9D8B030D-6E8A-4147-A177-3AD203B41FA5}">
                      <a16:colId xmlns:a16="http://schemas.microsoft.com/office/drawing/2014/main" xmlns="" val="1338212068"/>
                    </a:ext>
                  </a:extLst>
                </a:gridCol>
                <a:gridCol w="4144347">
                  <a:extLst>
                    <a:ext uri="{9D8B030D-6E8A-4147-A177-3AD203B41FA5}">
                      <a16:colId xmlns:a16="http://schemas.microsoft.com/office/drawing/2014/main" xmlns="" val="4227679062"/>
                    </a:ext>
                  </a:extLst>
                </a:gridCol>
                <a:gridCol w="5270241">
                  <a:extLst>
                    <a:ext uri="{9D8B030D-6E8A-4147-A177-3AD203B41FA5}">
                      <a16:colId xmlns:a16="http://schemas.microsoft.com/office/drawing/2014/main" xmlns="" val="2341633141"/>
                    </a:ext>
                  </a:extLst>
                </a:gridCol>
              </a:tblGrid>
              <a:tr h="4389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FFFF00"/>
                          </a:solidFill>
                          <a:effectLst/>
                          <a:latin typeface="+mn-lt"/>
                          <a:ea typeface="+mn-ea"/>
                          <a:cs typeface="+mn-cs"/>
                        </a:rPr>
                        <a:t>Y/C TC</a:t>
                      </a:r>
                    </a:p>
                  </a:txBody>
                  <a:tcPr/>
                </a:tc>
                <a:tc>
                  <a:txBody>
                    <a:bodyPr/>
                    <a:lstStyle/>
                    <a:p>
                      <a:r>
                        <a:rPr lang="en-US" sz="2400" dirty="0" err="1">
                          <a:solidFill>
                            <a:schemeClr val="tx1">
                              <a:lumMod val="95000"/>
                              <a:lumOff val="5000"/>
                            </a:schemeClr>
                          </a:solidFill>
                        </a:rPr>
                        <a:t>Mốc</a:t>
                      </a:r>
                      <a:r>
                        <a:rPr lang="en-US" sz="2400" dirty="0">
                          <a:solidFill>
                            <a:schemeClr val="tx1">
                              <a:lumMod val="95000"/>
                              <a:lumOff val="5000"/>
                            </a:schemeClr>
                          </a:solidFill>
                        </a:rPr>
                        <a:t> </a:t>
                      </a:r>
                      <a:r>
                        <a:rPr lang="en-US" sz="2400" dirty="0" err="1">
                          <a:solidFill>
                            <a:schemeClr val="tx1">
                              <a:lumMod val="95000"/>
                              <a:lumOff val="5000"/>
                            </a:schemeClr>
                          </a:solidFill>
                        </a:rPr>
                        <a:t>chuẩn</a:t>
                      </a:r>
                      <a:endParaRPr lang="en-US" sz="2400" dirty="0">
                        <a:solidFill>
                          <a:schemeClr val="tx1">
                            <a:lumMod val="95000"/>
                            <a:lumOff val="5000"/>
                          </a:schemeClr>
                        </a:solidFill>
                      </a:endParaRPr>
                    </a:p>
                  </a:txBody>
                  <a:tcPr>
                    <a:solidFill>
                      <a:schemeClr val="bg1"/>
                    </a:solidFill>
                  </a:tcPr>
                </a:tc>
                <a:tc>
                  <a:txBody>
                    <a:bodyPr/>
                    <a:lstStyle/>
                    <a:p>
                      <a:r>
                        <a:rPr lang="en-US" sz="2400" dirty="0">
                          <a:solidFill>
                            <a:schemeClr val="tx1">
                              <a:lumMod val="95000"/>
                              <a:lumOff val="5000"/>
                            </a:schemeClr>
                          </a:solidFill>
                        </a:rPr>
                        <a:t>Minh </a:t>
                      </a:r>
                      <a:r>
                        <a:rPr lang="en-US" sz="2400" dirty="0" err="1">
                          <a:solidFill>
                            <a:schemeClr val="tx1">
                              <a:lumMod val="95000"/>
                              <a:lumOff val="5000"/>
                            </a:schemeClr>
                          </a:solidFill>
                        </a:rPr>
                        <a:t>chứng</a:t>
                      </a:r>
                      <a:endParaRPr lang="en-US" sz="2400" dirty="0">
                        <a:solidFill>
                          <a:schemeClr val="tx1">
                            <a:lumMod val="95000"/>
                            <a:lumOff val="5000"/>
                          </a:schemeClr>
                        </a:solidFill>
                      </a:endParaRPr>
                    </a:p>
                  </a:txBody>
                  <a:tcPr>
                    <a:solidFill>
                      <a:schemeClr val="accent4">
                        <a:lumMod val="20000"/>
                        <a:lumOff val="80000"/>
                      </a:schemeClr>
                    </a:solidFill>
                  </a:tcPr>
                </a:tc>
                <a:extLst>
                  <a:ext uri="{0D108BD9-81ED-4DB2-BD59-A6C34878D82A}">
                    <a16:rowId xmlns:a16="http://schemas.microsoft.com/office/drawing/2014/main" xmlns="" val="1881705326"/>
                  </a:ext>
                </a:extLst>
              </a:tr>
              <a:tr h="4794617">
                <a:tc>
                  <a:txBody>
                    <a:bodyPr/>
                    <a:lstStyle/>
                    <a:p>
                      <a:pPr marL="0" algn="l" defTabSz="914400" rtl="0" eaLnBrk="1" latinLnBrk="0" hangingPunct="1"/>
                      <a:r>
                        <a:rPr lang="en-GB" sz="2400" b="1" kern="1200" dirty="0">
                          <a:solidFill>
                            <a:schemeClr val="dk1"/>
                          </a:solidFill>
                          <a:effectLst/>
                          <a:latin typeface="+mn-lt"/>
                          <a:ea typeface="+mn-ea"/>
                          <a:cs typeface="+mn-cs"/>
                        </a:rPr>
                        <a:t>1</a:t>
                      </a:r>
                      <a:r>
                        <a:rPr lang="en-GB" sz="2400" kern="1200" dirty="0">
                          <a:solidFill>
                            <a:schemeClr val="dk1"/>
                          </a:solidFill>
                          <a:effectLst/>
                          <a:latin typeface="+mn-lt"/>
                          <a:ea typeface="+mn-ea"/>
                          <a:cs typeface="+mn-cs"/>
                        </a:rPr>
                        <a:t>. </a:t>
                      </a:r>
                      <a:r>
                        <a:rPr lang="en-GB" sz="2400" b="1" kern="1200" dirty="0" err="1">
                          <a:solidFill>
                            <a:srgbClr val="0000FF"/>
                          </a:solidFill>
                          <a:effectLst/>
                          <a:latin typeface="+mn-lt"/>
                          <a:ea typeface="+mn-ea"/>
                          <a:cs typeface="+mn-cs"/>
                        </a:rPr>
                        <a:t>Có</a:t>
                      </a:r>
                      <a:r>
                        <a:rPr lang="en-GB" sz="2400" b="1" kern="1200" dirty="0">
                          <a:solidFill>
                            <a:srgbClr val="0000FF"/>
                          </a:solidFill>
                          <a:effectLst/>
                          <a:latin typeface="+mn-lt"/>
                          <a:ea typeface="+mn-ea"/>
                          <a:cs typeface="+mn-cs"/>
                        </a:rPr>
                        <a:t> </a:t>
                      </a:r>
                      <a:r>
                        <a:rPr lang="en-GB" sz="2400" b="1" kern="1200" dirty="0" err="1">
                          <a:solidFill>
                            <a:srgbClr val="0000FF"/>
                          </a:solidFill>
                          <a:effectLst/>
                          <a:latin typeface="+mn-lt"/>
                          <a:ea typeface="+mn-ea"/>
                          <a:cs typeface="+mn-cs"/>
                        </a:rPr>
                        <a:t>hệ</a:t>
                      </a:r>
                      <a:r>
                        <a:rPr lang="en-GB" sz="2400" b="1" kern="1200" dirty="0">
                          <a:solidFill>
                            <a:srgbClr val="0000FF"/>
                          </a:solidFill>
                          <a:effectLst/>
                          <a:latin typeface="+mn-lt"/>
                          <a:ea typeface="+mn-ea"/>
                          <a:cs typeface="+mn-cs"/>
                        </a:rPr>
                        <a:t> </a:t>
                      </a:r>
                      <a:r>
                        <a:rPr lang="en-GB" sz="2400" b="1" kern="1200" dirty="0" err="1">
                          <a:solidFill>
                            <a:srgbClr val="0000FF"/>
                          </a:solidFill>
                          <a:effectLst/>
                          <a:latin typeface="+mn-lt"/>
                          <a:ea typeface="+mn-ea"/>
                          <a:cs typeface="+mn-cs"/>
                        </a:rPr>
                        <a:t>thống</a:t>
                      </a:r>
                      <a:r>
                        <a:rPr lang="en-GB" sz="2400" b="1" kern="1200" dirty="0">
                          <a:solidFill>
                            <a:srgbClr val="0000FF"/>
                          </a:solidFill>
                          <a:effectLst/>
                          <a:latin typeface="+mn-lt"/>
                          <a:ea typeface="+mn-ea"/>
                          <a:cs typeface="+mn-cs"/>
                        </a:rPr>
                        <a:t> </a:t>
                      </a:r>
                      <a:r>
                        <a:rPr lang="en-GB" sz="2400" kern="1200" dirty="0" err="1">
                          <a:solidFill>
                            <a:schemeClr val="dk1"/>
                          </a:solidFill>
                          <a:effectLst/>
                          <a:latin typeface="+mn-lt"/>
                          <a:ea typeface="+mn-ea"/>
                          <a:cs typeface="+mn-cs"/>
                        </a:rPr>
                        <a:t>xây</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dựng</a:t>
                      </a:r>
                      <a:r>
                        <a:rPr lang="en-GB" sz="2400" kern="1200" dirty="0">
                          <a:solidFill>
                            <a:schemeClr val="dk1"/>
                          </a:solidFill>
                          <a:effectLst/>
                          <a:latin typeface="+mn-lt"/>
                          <a:ea typeface="+mn-ea"/>
                          <a:cs typeface="+mn-cs"/>
                        </a:rPr>
                        <a:t> </a:t>
                      </a:r>
                      <a:r>
                        <a:rPr lang="en-GB" sz="2400" b="1" kern="1200" dirty="0">
                          <a:solidFill>
                            <a:srgbClr val="0000FF"/>
                          </a:solidFill>
                          <a:effectLst/>
                          <a:latin typeface="+mn-lt"/>
                          <a:ea typeface="+mn-ea"/>
                          <a:cs typeface="+mn-cs"/>
                        </a:rPr>
                        <a:t>CĐR</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của</a:t>
                      </a:r>
                      <a:r>
                        <a:rPr lang="en-GB" sz="2400" kern="1200" dirty="0">
                          <a:solidFill>
                            <a:schemeClr val="dk1"/>
                          </a:solidFill>
                          <a:effectLst/>
                          <a:latin typeface="+mn-lt"/>
                          <a:ea typeface="+mn-ea"/>
                          <a:cs typeface="+mn-cs"/>
                        </a:rPr>
                        <a:t> CTĐT </a:t>
                      </a:r>
                      <a:r>
                        <a:rPr lang="en-GB" sz="2400" kern="1200" dirty="0" err="1">
                          <a:solidFill>
                            <a:schemeClr val="dk1"/>
                          </a:solidFill>
                          <a:effectLst/>
                          <a:latin typeface="+mn-lt"/>
                          <a:ea typeface="+mn-ea"/>
                          <a:cs typeface="+mn-cs"/>
                        </a:rPr>
                        <a:t>và</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các</a:t>
                      </a:r>
                      <a:r>
                        <a:rPr lang="en-GB" sz="2400" kern="1200" dirty="0">
                          <a:solidFill>
                            <a:schemeClr val="dk1"/>
                          </a:solidFill>
                          <a:effectLst/>
                          <a:latin typeface="+mn-lt"/>
                          <a:ea typeface="+mn-ea"/>
                          <a:cs typeface="+mn-cs"/>
                        </a:rPr>
                        <a:t>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MH</a:t>
                      </a:r>
                      <a:r>
                        <a:rPr lang="vi-VN" sz="2400" dirty="0">
                          <a:solidFill>
                            <a:srgbClr val="000000"/>
                          </a:solidFill>
                          <a:latin typeface="+mn-lt"/>
                          <a:ea typeface="Times New Roman" panose="02020603050405020304" pitchFamily="18" charset="0"/>
                          <a:cs typeface="Arial" panose="020B0604020202020204" pitchFamily="34" charset="0"/>
                        </a:rPr>
                        <a:t>/</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HP </a:t>
                      </a:r>
                      <a:r>
                        <a:rPr lang="en-GB" sz="2400" kern="1200" dirty="0" err="1">
                          <a:solidFill>
                            <a:schemeClr val="dk1"/>
                          </a:solidFill>
                          <a:effectLst/>
                          <a:latin typeface="+mn-lt"/>
                          <a:ea typeface="+mn-ea"/>
                          <a:cs typeface="+mn-cs"/>
                        </a:rPr>
                        <a:t>để</a:t>
                      </a:r>
                      <a:r>
                        <a:rPr lang="en-GB" sz="2400" kern="1200" dirty="0">
                          <a:solidFill>
                            <a:schemeClr val="dk1"/>
                          </a:solidFill>
                          <a:effectLst/>
                          <a:latin typeface="+mn-lt"/>
                          <a:ea typeface="+mn-ea"/>
                          <a:cs typeface="+mn-cs"/>
                        </a:rPr>
                        <a:t> </a:t>
                      </a:r>
                      <a:r>
                        <a:rPr lang="en-GB" sz="2400" kern="1200" dirty="0" err="1">
                          <a:solidFill>
                            <a:srgbClr val="0000FF"/>
                          </a:solidFill>
                          <a:effectLst/>
                          <a:latin typeface="+mn-lt"/>
                          <a:ea typeface="+mn-ea"/>
                          <a:cs typeface="+mn-cs"/>
                        </a:rPr>
                        <a:t>phù</a:t>
                      </a:r>
                      <a:r>
                        <a:rPr lang="en-GB" sz="2400" kern="1200" dirty="0">
                          <a:solidFill>
                            <a:srgbClr val="0000FF"/>
                          </a:solidFill>
                          <a:effectLst/>
                          <a:latin typeface="+mn-lt"/>
                          <a:ea typeface="+mn-ea"/>
                          <a:cs typeface="+mn-cs"/>
                        </a:rPr>
                        <a:t> </a:t>
                      </a:r>
                      <a:r>
                        <a:rPr lang="en-GB" sz="2400" kern="1200" dirty="0" err="1">
                          <a:solidFill>
                            <a:srgbClr val="0000FF"/>
                          </a:solidFill>
                          <a:effectLst/>
                          <a:latin typeface="+mn-lt"/>
                          <a:ea typeface="+mn-ea"/>
                          <a:cs typeface="+mn-cs"/>
                        </a:rPr>
                        <a:t>hợp</a:t>
                      </a:r>
                      <a:r>
                        <a:rPr lang="en-GB" sz="2400" kern="1200" dirty="0">
                          <a:solidFill>
                            <a:srgbClr val="0000FF"/>
                          </a:solidFill>
                          <a:effectLst/>
                          <a:latin typeface="+mn-lt"/>
                          <a:ea typeface="+mn-ea"/>
                          <a:cs typeface="+mn-cs"/>
                        </a:rPr>
                        <a:t> </a:t>
                      </a:r>
                      <a:r>
                        <a:rPr lang="en-GB" sz="2400" kern="1200" dirty="0" err="1">
                          <a:solidFill>
                            <a:schemeClr val="dk1"/>
                          </a:solidFill>
                          <a:effectLst/>
                          <a:latin typeface="+mn-lt"/>
                          <a:ea typeface="+mn-ea"/>
                          <a:cs typeface="+mn-cs"/>
                        </a:rPr>
                        <a:t>với</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nhu</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cầu</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của</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các</a:t>
                      </a:r>
                      <a:r>
                        <a:rPr lang="en-GB" sz="2400" kern="1200" dirty="0">
                          <a:solidFill>
                            <a:schemeClr val="dk1"/>
                          </a:solidFill>
                          <a:effectLst/>
                          <a:latin typeface="+mn-lt"/>
                          <a:ea typeface="+mn-ea"/>
                          <a:cs typeface="+mn-cs"/>
                        </a:rPr>
                        <a:t> </a:t>
                      </a:r>
                      <a:r>
                        <a:rPr lang="en-GB" sz="2400" kern="1200" dirty="0">
                          <a:solidFill>
                            <a:srgbClr val="0000FF"/>
                          </a:solidFill>
                          <a:effectLst/>
                          <a:latin typeface="+mn-lt"/>
                          <a:ea typeface="+mn-ea"/>
                          <a:cs typeface="+mn-cs"/>
                        </a:rPr>
                        <a:t>BLQ</a:t>
                      </a:r>
                      <a:r>
                        <a:rPr lang="en-GB" sz="2400" kern="1200" dirty="0">
                          <a:solidFill>
                            <a:schemeClr val="dk1"/>
                          </a:solidFill>
                          <a:effectLst/>
                          <a:latin typeface="+mn-lt"/>
                          <a:ea typeface="+mn-ea"/>
                          <a:cs typeface="+mn-cs"/>
                        </a:rPr>
                        <a:t>.</a:t>
                      </a:r>
                      <a:endParaRPr lang="en-US" sz="2400" kern="1200" dirty="0">
                        <a:solidFill>
                          <a:schemeClr val="dk1"/>
                        </a:solidFill>
                        <a:effectLst/>
                        <a:latin typeface="+mn-lt"/>
                        <a:ea typeface="+mn-ea"/>
                        <a:cs typeface="+mn-cs"/>
                      </a:endParaRPr>
                    </a:p>
                    <a:p>
                      <a:pPr marL="0" algn="l" defTabSz="914400" rtl="0" eaLnBrk="1" latinLnBrk="0" hangingPunct="1"/>
                      <a:r>
                        <a:rPr lang="en-GB" sz="2400" kern="1200" dirty="0">
                          <a:solidFill>
                            <a:schemeClr val="dk1"/>
                          </a:solidFill>
                          <a:effectLst/>
                          <a:latin typeface="+mn-lt"/>
                          <a:ea typeface="+mn-ea"/>
                          <a:cs typeface="+mn-cs"/>
                        </a:rPr>
                        <a:t>2. </a:t>
                      </a:r>
                      <a:r>
                        <a:rPr lang="en-GB" sz="2400" kern="1200" dirty="0" err="1">
                          <a:solidFill>
                            <a:schemeClr val="dk1"/>
                          </a:solidFill>
                          <a:effectLst/>
                          <a:latin typeface="+mn-lt"/>
                          <a:ea typeface="+mn-ea"/>
                          <a:cs typeface="+mn-cs"/>
                        </a:rPr>
                        <a:t>Có</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hệ</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thống</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rà</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soát</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điều</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chỉnh</a:t>
                      </a:r>
                      <a:r>
                        <a:rPr lang="en-GB" sz="2400" kern="1200" dirty="0">
                          <a:solidFill>
                            <a:schemeClr val="dk1"/>
                          </a:solidFill>
                          <a:effectLst/>
                          <a:latin typeface="+mn-lt"/>
                          <a:ea typeface="+mn-ea"/>
                          <a:cs typeface="+mn-cs"/>
                        </a:rPr>
                        <a:t> </a:t>
                      </a:r>
                      <a:r>
                        <a:rPr lang="en-GB" sz="2400" b="1" kern="1200" dirty="0">
                          <a:solidFill>
                            <a:srgbClr val="0000FF"/>
                          </a:solidFill>
                          <a:effectLst/>
                          <a:latin typeface="+mn-lt"/>
                          <a:ea typeface="+mn-ea"/>
                          <a:cs typeface="+mn-cs"/>
                        </a:rPr>
                        <a:t>CĐR</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của</a:t>
                      </a:r>
                      <a:r>
                        <a:rPr lang="en-GB" sz="2400" kern="1200" dirty="0">
                          <a:solidFill>
                            <a:schemeClr val="dk1"/>
                          </a:solidFill>
                          <a:effectLst/>
                          <a:latin typeface="+mn-lt"/>
                          <a:ea typeface="+mn-ea"/>
                          <a:cs typeface="+mn-cs"/>
                        </a:rPr>
                        <a:t> CTĐT </a:t>
                      </a:r>
                      <a:r>
                        <a:rPr lang="en-GB" sz="2400" kern="1200" dirty="0" err="1">
                          <a:solidFill>
                            <a:schemeClr val="dk1"/>
                          </a:solidFill>
                          <a:effectLst/>
                          <a:latin typeface="+mn-lt"/>
                          <a:ea typeface="+mn-ea"/>
                          <a:cs typeface="+mn-cs"/>
                        </a:rPr>
                        <a:t>và</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các</a:t>
                      </a:r>
                      <a:r>
                        <a:rPr lang="en-GB" sz="2400" kern="1200" dirty="0">
                          <a:solidFill>
                            <a:schemeClr val="dk1"/>
                          </a:solidFill>
                          <a:effectLst/>
                          <a:latin typeface="+mn-lt"/>
                          <a:ea typeface="+mn-ea"/>
                          <a:cs typeface="+mn-cs"/>
                        </a:rPr>
                        <a:t>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MH</a:t>
                      </a:r>
                      <a:r>
                        <a:rPr lang="vi-VN" sz="2400" dirty="0">
                          <a:solidFill>
                            <a:srgbClr val="000000"/>
                          </a:solidFill>
                          <a:latin typeface="+mn-lt"/>
                          <a:ea typeface="Times New Roman" panose="02020603050405020304" pitchFamily="18" charset="0"/>
                          <a:cs typeface="Arial" panose="020B0604020202020204" pitchFamily="34" charset="0"/>
                        </a:rPr>
                        <a:t>/</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HP </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để</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phù</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hợp</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với</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nhu</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cầu</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của</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các</a:t>
                      </a:r>
                      <a:r>
                        <a:rPr lang="en-GB" sz="2400" kern="1200" dirty="0">
                          <a:solidFill>
                            <a:schemeClr val="dk1"/>
                          </a:solidFill>
                          <a:effectLst/>
                          <a:latin typeface="+mn-lt"/>
                          <a:ea typeface="+mn-ea"/>
                          <a:cs typeface="+mn-cs"/>
                        </a:rPr>
                        <a:t> BLQ.</a:t>
                      </a:r>
                      <a:endParaRPr lang="en-US" sz="2400" kern="1200" dirty="0">
                        <a:solidFill>
                          <a:schemeClr val="dk1"/>
                        </a:solidFill>
                        <a:effectLst/>
                        <a:latin typeface="+mn-lt"/>
                        <a:ea typeface="+mn-ea"/>
                        <a:cs typeface="+mn-cs"/>
                      </a:endParaRPr>
                    </a:p>
                  </a:txBody>
                  <a:tcPr/>
                </a:tc>
                <a:tc>
                  <a:txBody>
                    <a:bodyPr/>
                    <a:lstStyle/>
                    <a:p>
                      <a:pPr marL="0" lvl="0" algn="just" defTabSz="914400" rtl="0" eaLnBrk="1" latinLnBrk="0" hangingPunct="1"/>
                      <a:r>
                        <a:rPr lang="en-US" sz="2400" kern="1200" dirty="0">
                          <a:solidFill>
                            <a:schemeClr val="dk1"/>
                          </a:solidFill>
                          <a:effectLst/>
                          <a:latin typeface="Arial" panose="020B0604020202020204" pitchFamily="34" charset="0"/>
                          <a:ea typeface="+mn-ea"/>
                          <a:cs typeface="Arial" panose="020B0604020202020204" pitchFamily="34" charset="0"/>
                        </a:rPr>
                        <a:t>1. </a:t>
                      </a:r>
                      <a:r>
                        <a:rPr lang="vi-VN" sz="2400" b="1" kern="1200" dirty="0">
                          <a:solidFill>
                            <a:srgbClr val="0000FF"/>
                          </a:solidFill>
                          <a:effectLst/>
                          <a:latin typeface="Arial" panose="020B0604020202020204" pitchFamily="34" charset="0"/>
                          <a:ea typeface="+mn-ea"/>
                          <a:cs typeface="Arial" panose="020B0604020202020204" pitchFamily="34" charset="0"/>
                        </a:rPr>
                        <a:t>Có quy định</a:t>
                      </a:r>
                      <a:r>
                        <a:rPr lang="vi-VN" sz="2400" kern="1200" dirty="0">
                          <a:solidFill>
                            <a:schemeClr val="dk1"/>
                          </a:solidFill>
                          <a:effectLst/>
                          <a:latin typeface="Arial" panose="020B0604020202020204" pitchFamily="34" charset="0"/>
                          <a:ea typeface="+mn-ea"/>
                          <a:cs typeface="Arial" panose="020B0604020202020204" pitchFamily="34" charset="0"/>
                        </a:rPr>
                        <a:t>, hướng dẫn, </a:t>
                      </a:r>
                      <a:r>
                        <a:rPr lang="vi-VN" sz="2400" b="1" kern="1200" dirty="0">
                          <a:solidFill>
                            <a:srgbClr val="0000FF"/>
                          </a:solidFill>
                          <a:effectLst/>
                          <a:latin typeface="Arial" panose="020B0604020202020204" pitchFamily="34" charset="0"/>
                          <a:ea typeface="+mn-ea"/>
                          <a:cs typeface="Arial" panose="020B0604020202020204" pitchFamily="34" charset="0"/>
                        </a:rPr>
                        <a:t>phân công trách nhiệm </a:t>
                      </a:r>
                      <a:r>
                        <a:rPr lang="vi-VN" sz="2400" kern="1200" dirty="0">
                          <a:solidFill>
                            <a:schemeClr val="dk1"/>
                          </a:solidFill>
                          <a:effectLst/>
                          <a:latin typeface="Arial" panose="020B0604020202020204" pitchFamily="34" charset="0"/>
                          <a:ea typeface="+mn-ea"/>
                          <a:cs typeface="Arial" panose="020B0604020202020204" pitchFamily="34" charset="0"/>
                        </a:rPr>
                        <a:t>cụ thể cho các đơn vị/cá nhân liên quan trong quá trình xây dựng</a:t>
                      </a:r>
                      <a:r>
                        <a:rPr lang="en-US" sz="2400" kern="1200" dirty="0">
                          <a:solidFill>
                            <a:schemeClr val="dk1"/>
                          </a:solidFill>
                          <a:effectLst/>
                          <a:latin typeface="Arial" panose="020B0604020202020204" pitchFamily="34" charset="0"/>
                          <a:ea typeface="+mn-ea"/>
                          <a:cs typeface="Arial" panose="020B0604020202020204" pitchFamily="34" charset="0"/>
                        </a:rPr>
                        <a:t>, </a:t>
                      </a:r>
                      <a:r>
                        <a:rPr lang="en-US" sz="2400" kern="1200" dirty="0" err="1">
                          <a:solidFill>
                            <a:schemeClr val="dk1"/>
                          </a:solidFill>
                          <a:effectLst/>
                          <a:latin typeface="Arial" panose="020B0604020202020204" pitchFamily="34" charset="0"/>
                          <a:ea typeface="+mn-ea"/>
                          <a:cs typeface="Arial" panose="020B0604020202020204" pitchFamily="34" charset="0"/>
                        </a:rPr>
                        <a:t>rà</a:t>
                      </a:r>
                      <a:r>
                        <a:rPr lang="en-US" sz="2400" kern="1200" dirty="0">
                          <a:solidFill>
                            <a:schemeClr val="dk1"/>
                          </a:solidFill>
                          <a:effectLst/>
                          <a:latin typeface="Arial" panose="020B0604020202020204" pitchFamily="34" charset="0"/>
                          <a:ea typeface="+mn-ea"/>
                          <a:cs typeface="Arial" panose="020B0604020202020204" pitchFamily="34" charset="0"/>
                        </a:rPr>
                        <a:t> </a:t>
                      </a:r>
                      <a:r>
                        <a:rPr lang="en-US" sz="2400" kern="1200" dirty="0" err="1">
                          <a:solidFill>
                            <a:schemeClr val="dk1"/>
                          </a:solidFill>
                          <a:effectLst/>
                          <a:latin typeface="Arial" panose="020B0604020202020204" pitchFamily="34" charset="0"/>
                          <a:ea typeface="+mn-ea"/>
                          <a:cs typeface="Arial" panose="020B0604020202020204" pitchFamily="34" charset="0"/>
                        </a:rPr>
                        <a:t>soát</a:t>
                      </a:r>
                      <a:r>
                        <a:rPr lang="en-US" sz="2400" kern="1200" dirty="0">
                          <a:solidFill>
                            <a:schemeClr val="dk1"/>
                          </a:solidFill>
                          <a:effectLst/>
                          <a:latin typeface="Arial" panose="020B0604020202020204" pitchFamily="34" charset="0"/>
                          <a:ea typeface="+mn-ea"/>
                          <a:cs typeface="Arial" panose="020B0604020202020204" pitchFamily="34" charset="0"/>
                        </a:rPr>
                        <a:t> </a:t>
                      </a:r>
                      <a:r>
                        <a:rPr lang="vi-VN" sz="2400" kern="1200" dirty="0">
                          <a:solidFill>
                            <a:schemeClr val="dk1"/>
                          </a:solidFill>
                          <a:effectLst/>
                          <a:latin typeface="Arial" panose="020B0604020202020204" pitchFamily="34" charset="0"/>
                          <a:ea typeface="+mn-ea"/>
                          <a:cs typeface="Arial" panose="020B0604020202020204" pitchFamily="34" charset="0"/>
                        </a:rPr>
                        <a:t>và điều chỉnh CĐR cho CTĐT/</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MH</a:t>
                      </a:r>
                      <a:r>
                        <a:rPr lang="vi-VN"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HP </a:t>
                      </a:r>
                      <a:r>
                        <a:rPr lang="vi-VN" sz="2400" kern="1200" dirty="0">
                          <a:solidFill>
                            <a:schemeClr val="dk1"/>
                          </a:solidFill>
                          <a:effectLst/>
                          <a:latin typeface="Arial" panose="020B0604020202020204" pitchFamily="34" charset="0"/>
                          <a:ea typeface="+mn-ea"/>
                          <a:cs typeface="Arial" panose="020B0604020202020204" pitchFamily="34" charset="0"/>
                        </a:rPr>
                        <a:t>.</a:t>
                      </a:r>
                      <a:endParaRPr lang="en-US" sz="2400" kern="1200" dirty="0">
                        <a:solidFill>
                          <a:schemeClr val="dk1"/>
                        </a:solidFill>
                        <a:effectLst/>
                        <a:latin typeface="Arial" panose="020B0604020202020204" pitchFamily="34" charset="0"/>
                        <a:ea typeface="+mn-ea"/>
                        <a:cs typeface="Arial" panose="020B0604020202020204" pitchFamily="34" charset="0"/>
                      </a:endParaRPr>
                    </a:p>
                    <a:p>
                      <a:pPr marL="0" algn="just" defTabSz="914400" rtl="0" eaLnBrk="1" latinLnBrk="0" hangingPunct="1"/>
                      <a:r>
                        <a:rPr lang="en-US" sz="2400" kern="1200" dirty="0">
                          <a:solidFill>
                            <a:schemeClr val="dk1"/>
                          </a:solidFill>
                          <a:effectLst/>
                          <a:latin typeface="Arial" panose="020B0604020202020204" pitchFamily="34" charset="0"/>
                          <a:ea typeface="+mn-ea"/>
                          <a:cs typeface="Arial" panose="020B0604020202020204" pitchFamily="34" charset="0"/>
                        </a:rPr>
                        <a:t>2. </a:t>
                      </a:r>
                      <a:r>
                        <a:rPr lang="vi-VN" sz="2400" kern="1200" dirty="0">
                          <a:solidFill>
                            <a:schemeClr val="dk1"/>
                          </a:solidFill>
                          <a:effectLst/>
                          <a:latin typeface="Arial" panose="020B0604020202020204" pitchFamily="34" charset="0"/>
                          <a:ea typeface="+mn-ea"/>
                          <a:cs typeface="Arial" panose="020B0604020202020204" pitchFamily="34" charset="0"/>
                        </a:rPr>
                        <a:t>Có </a:t>
                      </a:r>
                      <a:r>
                        <a:rPr lang="vi-VN" sz="2400" b="1" kern="1200" dirty="0">
                          <a:solidFill>
                            <a:srgbClr val="0000FF"/>
                          </a:solidFill>
                          <a:effectLst/>
                          <a:latin typeface="Arial" panose="020B0604020202020204" pitchFamily="34" charset="0"/>
                          <a:ea typeface="+mn-ea"/>
                          <a:cs typeface="Arial" panose="020B0604020202020204" pitchFamily="34" charset="0"/>
                        </a:rPr>
                        <a:t>kế hoạch </a:t>
                      </a:r>
                      <a:r>
                        <a:rPr lang="vi-VN" sz="2400" kern="1200" dirty="0">
                          <a:solidFill>
                            <a:schemeClr val="dk1"/>
                          </a:solidFill>
                          <a:effectLst/>
                          <a:latin typeface="Arial" panose="020B0604020202020204" pitchFamily="34" charset="0"/>
                          <a:ea typeface="+mn-ea"/>
                          <a:cs typeface="Arial" panose="020B0604020202020204" pitchFamily="34" charset="0"/>
                        </a:rPr>
                        <a:t>tham khảo ý kiến của các </a:t>
                      </a:r>
                      <a:r>
                        <a:rPr lang="en-GB" sz="2400" b="1" kern="1200" dirty="0">
                          <a:solidFill>
                            <a:srgbClr val="0000FF"/>
                          </a:solidFill>
                          <a:effectLst/>
                          <a:latin typeface="Arial" panose="020B0604020202020204" pitchFamily="34" charset="0"/>
                          <a:ea typeface="+mn-ea"/>
                          <a:cs typeface="Arial" panose="020B0604020202020204" pitchFamily="34" charset="0"/>
                        </a:rPr>
                        <a:t>BLQ</a:t>
                      </a:r>
                      <a:r>
                        <a:rPr lang="vi-VN" sz="2400" b="1" kern="1200" dirty="0">
                          <a:solidFill>
                            <a:srgbClr val="0000FF"/>
                          </a:solidFill>
                          <a:effectLst/>
                          <a:latin typeface="Arial" panose="020B0604020202020204" pitchFamily="34" charset="0"/>
                          <a:ea typeface="+mn-ea"/>
                          <a:cs typeface="Arial" panose="020B0604020202020204" pitchFamily="34" charset="0"/>
                        </a:rPr>
                        <a:t> </a:t>
                      </a:r>
                      <a:r>
                        <a:rPr lang="vi-VN" sz="2400" kern="1200" dirty="0">
                          <a:solidFill>
                            <a:schemeClr val="dk1"/>
                          </a:solidFill>
                          <a:effectLst/>
                          <a:latin typeface="Arial" panose="020B0604020202020204" pitchFamily="34" charset="0"/>
                          <a:ea typeface="+mn-ea"/>
                          <a:cs typeface="Arial" panose="020B0604020202020204" pitchFamily="34" charset="0"/>
                        </a:rPr>
                        <a:t>về việc xây dựng</a:t>
                      </a:r>
                      <a:r>
                        <a:rPr lang="en-US" sz="2400" kern="1200" dirty="0">
                          <a:solidFill>
                            <a:schemeClr val="dk1"/>
                          </a:solidFill>
                          <a:effectLst/>
                          <a:latin typeface="Arial" panose="020B0604020202020204" pitchFamily="34" charset="0"/>
                          <a:ea typeface="+mn-ea"/>
                          <a:cs typeface="Arial" panose="020B0604020202020204" pitchFamily="34" charset="0"/>
                        </a:rPr>
                        <a:t>, </a:t>
                      </a:r>
                      <a:r>
                        <a:rPr lang="en-US" sz="2400" kern="1200" dirty="0" err="1">
                          <a:solidFill>
                            <a:schemeClr val="dk1"/>
                          </a:solidFill>
                          <a:effectLst/>
                          <a:latin typeface="Arial" panose="020B0604020202020204" pitchFamily="34" charset="0"/>
                          <a:ea typeface="+mn-ea"/>
                          <a:cs typeface="Arial" panose="020B0604020202020204" pitchFamily="34" charset="0"/>
                        </a:rPr>
                        <a:t>rà</a:t>
                      </a:r>
                      <a:r>
                        <a:rPr lang="en-US" sz="2400" kern="1200" dirty="0">
                          <a:solidFill>
                            <a:schemeClr val="dk1"/>
                          </a:solidFill>
                          <a:effectLst/>
                          <a:latin typeface="Arial" panose="020B0604020202020204" pitchFamily="34" charset="0"/>
                          <a:ea typeface="+mn-ea"/>
                          <a:cs typeface="Arial" panose="020B0604020202020204" pitchFamily="34" charset="0"/>
                        </a:rPr>
                        <a:t> </a:t>
                      </a:r>
                      <a:r>
                        <a:rPr lang="en-US" sz="2400" kern="1200" dirty="0" err="1">
                          <a:solidFill>
                            <a:schemeClr val="dk1"/>
                          </a:solidFill>
                          <a:effectLst/>
                          <a:latin typeface="Arial" panose="020B0604020202020204" pitchFamily="34" charset="0"/>
                          <a:ea typeface="+mn-ea"/>
                          <a:cs typeface="Arial" panose="020B0604020202020204" pitchFamily="34" charset="0"/>
                        </a:rPr>
                        <a:t>soát</a:t>
                      </a:r>
                      <a:r>
                        <a:rPr lang="vi-VN" sz="2400" kern="1200" dirty="0">
                          <a:solidFill>
                            <a:schemeClr val="dk1"/>
                          </a:solidFill>
                          <a:effectLst/>
                          <a:latin typeface="Arial" panose="020B0604020202020204" pitchFamily="34" charset="0"/>
                          <a:ea typeface="+mn-ea"/>
                          <a:cs typeface="Arial" panose="020B0604020202020204" pitchFamily="34" charset="0"/>
                        </a:rPr>
                        <a:t> và điều chỉnh CĐR cho CTĐT/</a:t>
                      </a:r>
                      <a:r>
                        <a:rPr lang="en-US" sz="2400" kern="1200" dirty="0">
                          <a:solidFill>
                            <a:schemeClr val="dk1"/>
                          </a:solidFill>
                          <a:effectLst/>
                          <a:latin typeface="Arial" panose="020B0604020202020204" pitchFamily="34" charset="0"/>
                          <a:ea typeface="+mn-ea"/>
                          <a:cs typeface="Arial" panose="020B0604020202020204" pitchFamily="34" charset="0"/>
                        </a:rPr>
                        <a:t>MH/HP</a:t>
                      </a:r>
                    </a:p>
                  </a:txBody>
                  <a:tcPr>
                    <a:solidFill>
                      <a:schemeClr val="bg1"/>
                    </a:solidFill>
                  </a:tcPr>
                </a:tc>
                <a:tc>
                  <a:txBody>
                    <a:bodyPr/>
                    <a:lstStyle/>
                    <a:p>
                      <a:pPr lvl="0"/>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vi-VN" sz="2400" kern="1200" dirty="0">
                          <a:solidFill>
                            <a:schemeClr val="dk1"/>
                          </a:solidFill>
                          <a:effectLst/>
                          <a:latin typeface="+mn-lt"/>
                          <a:ea typeface="+mn-ea"/>
                          <a:cs typeface="+mn-cs"/>
                        </a:rPr>
                        <a:t>Các </a:t>
                      </a:r>
                      <a:r>
                        <a:rPr lang="en-US" sz="2400" kern="1200" dirty="0">
                          <a:solidFill>
                            <a:schemeClr val="dk1"/>
                          </a:solidFill>
                          <a:effectLst/>
                          <a:latin typeface="+mn-lt"/>
                          <a:ea typeface="+mn-ea"/>
                          <a:cs typeface="+mn-cs"/>
                        </a:rPr>
                        <a:t>QĐ </a:t>
                      </a:r>
                      <a:r>
                        <a:rPr lang="vi-VN" sz="2400" kern="1200" dirty="0">
                          <a:solidFill>
                            <a:schemeClr val="dk1"/>
                          </a:solidFill>
                          <a:effectLst/>
                          <a:latin typeface="+mn-lt"/>
                          <a:ea typeface="+mn-ea"/>
                          <a:cs typeface="+mn-cs"/>
                        </a:rPr>
                        <a:t>thành lập các </a:t>
                      </a:r>
                      <a:r>
                        <a:rPr lang="en-US" sz="2400" kern="1200" dirty="0">
                          <a:solidFill>
                            <a:schemeClr val="dk1"/>
                          </a:solidFill>
                          <a:effectLst/>
                          <a:latin typeface="+mn-lt"/>
                          <a:ea typeface="+mn-ea"/>
                          <a:cs typeface="+mn-cs"/>
                        </a:rPr>
                        <a:t>HĐ</a:t>
                      </a:r>
                      <a:r>
                        <a:rPr lang="vi-VN" sz="2400" kern="1200" dirty="0">
                          <a:solidFill>
                            <a:schemeClr val="dk1"/>
                          </a:solidFill>
                          <a:effectLst/>
                          <a:latin typeface="+mn-lt"/>
                          <a:ea typeface="+mn-ea"/>
                          <a:cs typeface="+mn-cs"/>
                        </a:rPr>
                        <a:t>/ban chỉ đạo/tổ nhóm xây dựng, điều chỉnh CĐR CTĐT/các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MH</a:t>
                      </a:r>
                      <a:r>
                        <a:rPr lang="vi-VN" sz="2400" dirty="0">
                          <a:solidFill>
                            <a:srgbClr val="000000"/>
                          </a:solidFill>
                          <a:latin typeface="+mn-lt"/>
                          <a:ea typeface="Times New Roman" panose="02020603050405020304" pitchFamily="18" charset="0"/>
                          <a:cs typeface="Arial" panose="020B0604020202020204" pitchFamily="34" charset="0"/>
                        </a:rPr>
                        <a:t>/</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HP </a:t>
                      </a:r>
                      <a:r>
                        <a:rPr lang="vi-VN" sz="2400" kern="1200" dirty="0">
                          <a:solidFill>
                            <a:schemeClr val="dk1"/>
                          </a:solidFill>
                          <a:effectLst/>
                          <a:latin typeface="+mn-lt"/>
                          <a:ea typeface="+mn-ea"/>
                          <a:cs typeface="+mn-cs"/>
                        </a:rPr>
                        <a:t>*.</a:t>
                      </a:r>
                      <a:endParaRPr lang="en-US" sz="2400" kern="1200" dirty="0">
                        <a:solidFill>
                          <a:schemeClr val="dk1"/>
                        </a:solidFill>
                        <a:effectLst/>
                        <a:latin typeface="+mn-lt"/>
                        <a:ea typeface="+mn-ea"/>
                        <a:cs typeface="+mn-cs"/>
                      </a:endParaRPr>
                    </a:p>
                    <a:p>
                      <a:pPr lvl="0"/>
                      <a:r>
                        <a:rPr lang="en-US" sz="2400" kern="1200" dirty="0">
                          <a:solidFill>
                            <a:schemeClr val="dk1"/>
                          </a:solidFill>
                          <a:effectLst/>
                          <a:latin typeface="+mn-lt"/>
                          <a:ea typeface="+mn-ea"/>
                          <a:cs typeface="+mn-cs"/>
                        </a:rPr>
                        <a:t>- </a:t>
                      </a:r>
                      <a:r>
                        <a:rPr lang="vi-VN" sz="2400" kern="1200" dirty="0">
                          <a:solidFill>
                            <a:schemeClr val="dk1"/>
                          </a:solidFill>
                          <a:effectLst/>
                          <a:latin typeface="+mn-lt"/>
                          <a:ea typeface="+mn-ea"/>
                          <a:cs typeface="+mn-cs"/>
                        </a:rPr>
                        <a:t>Văn bản quy định, hướng dẫn, phân công trách nhiệm cụ thể cho các đơn vị/cá nhân liên quan trong quá trình xây dựng, điều chỉnh CĐR CTĐT/các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MH</a:t>
                      </a:r>
                      <a:r>
                        <a:rPr lang="vi-VN" sz="2400" dirty="0">
                          <a:solidFill>
                            <a:srgbClr val="000000"/>
                          </a:solidFill>
                          <a:latin typeface="+mn-lt"/>
                          <a:ea typeface="Times New Roman" panose="02020603050405020304" pitchFamily="18" charset="0"/>
                          <a:cs typeface="Arial" panose="020B0604020202020204" pitchFamily="34" charset="0"/>
                        </a:rPr>
                        <a:t>/</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HP </a:t>
                      </a:r>
                      <a:r>
                        <a:rPr lang="vi-VN" sz="2400" kern="1200" dirty="0">
                          <a:solidFill>
                            <a:schemeClr val="dk1"/>
                          </a:solidFill>
                          <a:effectLst/>
                          <a:latin typeface="+mn-lt"/>
                          <a:ea typeface="+mn-ea"/>
                          <a:cs typeface="+mn-cs"/>
                        </a:rPr>
                        <a:t>*.</a:t>
                      </a:r>
                      <a:endParaRPr lang="en-US" sz="2400" kern="1200" dirty="0">
                        <a:solidFill>
                          <a:schemeClr val="dk1"/>
                        </a:solidFill>
                        <a:effectLst/>
                        <a:latin typeface="+mn-lt"/>
                        <a:ea typeface="+mn-ea"/>
                        <a:cs typeface="+mn-cs"/>
                      </a:endParaRPr>
                    </a:p>
                    <a:p>
                      <a:r>
                        <a:rPr lang="en-US" sz="2400" kern="1200" dirty="0">
                          <a:solidFill>
                            <a:schemeClr val="dk1"/>
                          </a:solidFill>
                          <a:effectLst/>
                          <a:latin typeface="+mn-lt"/>
                          <a:ea typeface="+mn-ea"/>
                          <a:cs typeface="+mn-cs"/>
                        </a:rPr>
                        <a:t>- </a:t>
                      </a:r>
                      <a:r>
                        <a:rPr lang="vi-VN" sz="2400" kern="1200" dirty="0">
                          <a:solidFill>
                            <a:schemeClr val="dk1"/>
                          </a:solidFill>
                          <a:effectLst/>
                          <a:latin typeface="+mn-lt"/>
                          <a:ea typeface="+mn-ea"/>
                          <a:cs typeface="+mn-cs"/>
                        </a:rPr>
                        <a:t>Kế hoạch khảo sát về nhu cầu của thị trường lao động liên quan đến CĐR.</a:t>
                      </a:r>
                      <a:endParaRPr lang="en-US" sz="3600" dirty="0">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2589566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680E593-B7F4-6A95-6B1C-0167C2B6EE11}"/>
              </a:ext>
            </a:extLst>
          </p:cNvPr>
          <p:cNvSpPr>
            <a:spLocks noGrp="1"/>
          </p:cNvSpPr>
          <p:nvPr>
            <p:ph idx="1"/>
          </p:nvPr>
        </p:nvSpPr>
        <p:spPr>
          <a:xfrm>
            <a:off x="838200" y="223934"/>
            <a:ext cx="10515600" cy="6363477"/>
          </a:xfrm>
        </p:spPr>
        <p:txBody>
          <a:bodyPr>
            <a:normAutofit/>
          </a:bodyPr>
          <a:lstStyle/>
          <a:p>
            <a:pPr algn="just"/>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Để</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thực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hiện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xây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dựng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điều</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chỉnh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CĐR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phần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phù</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hợp</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với</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nhu</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cầu</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bên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liên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quan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đã</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xây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dựng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ban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hành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định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về</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xây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dựng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thiết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kế</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phát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triển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chương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dạy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hệ</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đại</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chính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[H14.14.02.01], ban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hành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quản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lý</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đào</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tạo</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hệ</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đại</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chính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xây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dựng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phát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triển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chương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đào</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tạo</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hệ</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ĐHCQ [H14.14.02.02],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cập</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nhật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năm</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2020 [H14.14.02.03].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Trong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này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đã</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định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rõ</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việc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lấy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ý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kiến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bên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liên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quan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về</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chuẩn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đầu</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ra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chuẩn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đầu</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ra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môn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phần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Đồng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thời</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trong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kế</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hoạch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xây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dựng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chuẩn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đầu</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ra</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chuẩn</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đầu</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ra</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phần</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đều</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đã</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định</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rõ</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nhiệm</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vụ</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bên</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liên</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quan</a:t>
            </a:r>
            <a:r>
              <a:rPr lang="en-GB" sz="2400" dirty="0">
                <a:solidFill>
                  <a:srgbClr val="FF0000"/>
                </a:solidFill>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(Ban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chỉ</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đạo</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CĐR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Hội</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đồng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CĐR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khoa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chuyên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môn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trong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việc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xây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dựng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rà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soát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CĐR [H14.14.02.04].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nhiệm</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vụ</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được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phân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công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cụ</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thể</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cho</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từng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đơn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vị</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tổ</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chức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nhân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trong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trường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[H14.14.02.05].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Dựa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trình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phân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công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nhiệm</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vụ</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nhân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đơn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vị</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được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phân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công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đã</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tiến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hành</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khảo</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sát</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lấy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ý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kiến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phản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hồi</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bên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liên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quan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giảng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viên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người</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chuyên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gia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quản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lý</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cựu</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người</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nhà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tuyển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dụng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về</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CĐR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CTĐT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và</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học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phần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qua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đó</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góp</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phần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xây</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dựng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CĐR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đáp</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ứng</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được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yêu</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cầu</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của</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các</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bên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liên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a:t>
            </a:r>
            <a:r>
              <a:rPr lang="en-GB" sz="2400" dirty="0" err="1">
                <a:effectLst/>
                <a:latin typeface="Times New Roman" panose="02020603050405020304" pitchFamily="18" charset="0"/>
                <a:ea typeface="Times New Roman" panose="02020603050405020304" pitchFamily="18" charset="0"/>
                <a:cs typeface=".VnTime" panose="020B7200000000000000" pitchFamily="34" charset="0"/>
              </a:rPr>
              <a:t>quan</a:t>
            </a:r>
            <a:r>
              <a:rPr lang="en-GB" sz="2400" dirty="0">
                <a:effectLst/>
                <a:latin typeface="Times New Roman" panose="02020603050405020304" pitchFamily="18" charset="0"/>
                <a:ea typeface="Times New Roman" panose="02020603050405020304" pitchFamily="18" charset="0"/>
                <a:cs typeface=".VnTime" panose="020B7200000000000000" pitchFamily="34" charset="0"/>
              </a:rPr>
              <a:t> [H14.14.02.06].</a:t>
            </a:r>
            <a:endParaRPr lang="en-US" sz="2400" dirty="0">
              <a:effectLst/>
              <a:latin typeface=".VnTime" panose="020B7200000000000000" pitchFamily="34" charset="0"/>
              <a:ea typeface="Times New Roman" panose="02020603050405020304" pitchFamily="18" charset="0"/>
              <a:cs typeface=".VnTime" panose="020B7200000000000000" pitchFamily="34" charset="0"/>
            </a:endParaRPr>
          </a:p>
          <a:p>
            <a:pPr algn="just"/>
            <a:r>
              <a:rPr lang="en-GB" sz="1800" dirty="0">
                <a:effectLst/>
                <a:latin typeface="Times New Roman" panose="02020603050405020304" pitchFamily="18" charset="0"/>
                <a:ea typeface="Times New Roman" panose="02020603050405020304" pitchFamily="18" charset="0"/>
                <a:cs typeface=".VnTime" panose="020B7200000000000000" pitchFamily="34" charset="0"/>
              </a:rPr>
              <a:t>VD 1 </a:t>
            </a:r>
            <a:r>
              <a:rPr lang="en-GB" sz="1800" dirty="0" err="1">
                <a:effectLst/>
                <a:latin typeface="Times New Roman" panose="02020603050405020304" pitchFamily="18" charset="0"/>
                <a:ea typeface="Times New Roman" panose="02020603050405020304" pitchFamily="18" charset="0"/>
                <a:cs typeface=".VnTime" panose="020B7200000000000000" pitchFamily="34" charset="0"/>
              </a:rPr>
              <a:t>đ.đủ</a:t>
            </a:r>
            <a:r>
              <a:rPr lang="en-GB" sz="1800" dirty="0">
                <a:effectLst/>
                <a:latin typeface="Times New Roman" panose="02020603050405020304" pitchFamily="18" charset="0"/>
                <a:ea typeface="Times New Roman" panose="02020603050405020304" pitchFamily="18" charset="0"/>
                <a:cs typeface=".VnTime" panose="020B7200000000000000" pitchFamily="34" charset="0"/>
              </a:rPr>
              <a:t> BC</a:t>
            </a:r>
          </a:p>
          <a:p>
            <a:pPr algn="just"/>
            <a:endParaRPr lang="en-US" sz="3600" dirty="0"/>
          </a:p>
        </p:txBody>
      </p:sp>
    </p:spTree>
    <p:extLst>
      <p:ext uri="{BB962C8B-B14F-4D97-AF65-F5344CB8AC3E}">
        <p14:creationId xmlns:p14="http://schemas.microsoft.com/office/powerpoint/2010/main" val="1071498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5F668D1-65EE-24E7-C804-B4A08A1E4BA4}"/>
              </a:ext>
            </a:extLst>
          </p:cNvPr>
          <p:cNvSpPr>
            <a:spLocks noGrp="1"/>
          </p:cNvSpPr>
          <p:nvPr>
            <p:ph idx="1"/>
          </p:nvPr>
        </p:nvSpPr>
        <p:spPr>
          <a:xfrm>
            <a:off x="0" y="195942"/>
            <a:ext cx="11353800" cy="6662058"/>
          </a:xfrm>
        </p:spPr>
        <p:txBody>
          <a:bodyPr>
            <a:noAutofit/>
          </a:bodyPr>
          <a:lstStyle/>
          <a:p>
            <a:pPr algn="just"/>
            <a:r>
              <a:rPr lang="en-US" sz="1800" dirty="0"/>
              <a:t>VD 2.</a:t>
            </a:r>
            <a:r>
              <a:rPr lang="en-US" sz="1800" dirty="0">
                <a:effectLst/>
                <a:latin typeface="Times New Roman" panose="02020603050405020304" pitchFamily="18" charset="0"/>
                <a:ea typeface="Calibri" panose="020F0502020204030204" pitchFamily="34" charset="0"/>
              </a:rPr>
              <a:t>Trong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điều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chỉnh</a:t>
            </a:r>
            <a:r>
              <a:rPr lang="en-US" sz="1800" dirty="0">
                <a:effectLst/>
                <a:latin typeface="Times New Roman" panose="02020603050405020304" pitchFamily="18" charset="0"/>
                <a:ea typeface="Calibri" panose="020F0502020204030204" pitchFamily="34" charset="0"/>
              </a:rPr>
              <a:t> CTĐT </a:t>
            </a:r>
            <a:r>
              <a:rPr lang="en-US" sz="1800" dirty="0" err="1">
                <a:effectLst/>
                <a:latin typeface="Times New Roman" panose="02020603050405020304" pitchFamily="18" charset="0"/>
                <a:ea typeface="Calibri" panose="020F0502020204030204" pitchFamily="34" charset="0"/>
              </a:rPr>
              <a:t>cũng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như</a:t>
            </a:r>
            <a:r>
              <a:rPr lang="en-US" sz="1800" dirty="0">
                <a:effectLst/>
                <a:latin typeface="Times New Roman" panose="02020603050405020304" pitchFamily="18" charset="0"/>
                <a:ea typeface="Calibri" panose="020F0502020204030204" pitchFamily="34" charset="0"/>
              </a:rPr>
              <a:t> ĐCCTHP, CĐR </a:t>
            </a:r>
            <a:r>
              <a:rPr lang="en-US" sz="1800" dirty="0" err="1">
                <a:effectLst/>
                <a:latin typeface="Times New Roman" panose="02020603050405020304" pitchFamily="18" charset="0"/>
                <a:ea typeface="Calibri" panose="020F0502020204030204" pitchFamily="34" charset="0"/>
              </a:rPr>
              <a:t>là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kim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chỉ</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nam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nội</a:t>
            </a:r>
            <a:r>
              <a:rPr lang="en-US" sz="1800" dirty="0">
                <a:effectLst/>
                <a:latin typeface="Times New Roman" panose="02020603050405020304" pitchFamily="18" charset="0"/>
                <a:ea typeface="Calibri" panose="020F0502020204030204" pitchFamily="34" charset="0"/>
              </a:rPr>
              <a:t> dung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CTĐT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ĐCCTHP. </a:t>
            </a:r>
            <a:r>
              <a:rPr lang="en-US" sz="1800" dirty="0" err="1">
                <a:effectLst/>
                <a:latin typeface="Times New Roman" panose="02020603050405020304" pitchFamily="18" charset="0"/>
                <a:ea typeface="Calibri" panose="020F0502020204030204" pitchFamily="34" charset="0"/>
              </a:rPr>
              <a:t>Vì</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thế</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việc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CĐR </a:t>
            </a:r>
            <a:r>
              <a:rPr lang="en-US" sz="1800" dirty="0" err="1">
                <a:effectLst/>
                <a:latin typeface="Times New Roman" panose="02020603050405020304" pitchFamily="18" charset="0"/>
                <a:ea typeface="Calibri" panose="020F0502020204030204" pitchFamily="34" charset="0"/>
              </a:rPr>
              <a:t>luôn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đặc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biệt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chú</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trọng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giai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đoạn</a:t>
            </a:r>
            <a:r>
              <a:rPr lang="en-US" sz="1800" dirty="0">
                <a:effectLst/>
                <a:latin typeface="Times New Roman" panose="02020603050405020304" pitchFamily="18" charset="0"/>
                <a:ea typeface="Calibri" panose="020F0502020204030204" pitchFamily="34" charset="0"/>
              </a:rPr>
              <a:t> 2017-2022, </a:t>
            </a:r>
            <a:r>
              <a:rPr lang="en-US" sz="1800" dirty="0" err="1">
                <a:effectLst/>
                <a:latin typeface="Times New Roman" panose="02020603050405020304" pitchFamily="18" charset="0"/>
                <a:ea typeface="Calibri" panose="020F0502020204030204" pitchFamily="34" charset="0"/>
              </a:rPr>
              <a:t>việc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cũng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như</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điều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chỉnh</a:t>
            </a:r>
            <a:r>
              <a:rPr lang="en-US" sz="1800" dirty="0">
                <a:effectLst/>
                <a:latin typeface="Times New Roman" panose="02020603050405020304" pitchFamily="18" charset="0"/>
                <a:ea typeface="Calibri" panose="020F0502020204030204" pitchFamily="34" charset="0"/>
              </a:rPr>
              <a:t> CĐR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CTĐT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ĐCCT </a:t>
            </a:r>
            <a:r>
              <a:rPr lang="en-US" sz="1800" dirty="0" err="1">
                <a:effectLst/>
                <a:latin typeface="Times New Roman" panose="02020603050405020304" pitchFamily="18" charset="0"/>
                <a:ea typeface="Calibri" panose="020F0502020204030204" pitchFamily="34" charset="0"/>
              </a:rPr>
              <a:t>được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theo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Thông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tư</a:t>
            </a:r>
            <a:r>
              <a:rPr lang="en-US" sz="1800" dirty="0">
                <a:effectLst/>
                <a:latin typeface="Times New Roman" panose="02020603050405020304" pitchFamily="18" charset="0"/>
                <a:ea typeface="Calibri" panose="020F0502020204030204" pitchFamily="34" charset="0"/>
              </a:rPr>
              <a:t> 07/2015/TTBGDĐT </a:t>
            </a:r>
            <a:r>
              <a:rPr lang="en-US" sz="1800" dirty="0" err="1">
                <a:effectLst/>
                <a:latin typeface="Times New Roman" panose="02020603050405020304" pitchFamily="18" charset="0"/>
                <a:ea typeface="Calibri" panose="020F0502020204030204" pitchFamily="34" charset="0"/>
              </a:rPr>
              <a:t>ngày</a:t>
            </a:r>
            <a:r>
              <a:rPr lang="en-US" sz="1800" dirty="0">
                <a:effectLst/>
                <a:latin typeface="Times New Roman" panose="02020603050405020304" pitchFamily="18" charset="0"/>
                <a:ea typeface="Calibri" panose="020F0502020204030204" pitchFamily="34" charset="0"/>
              </a:rPr>
              <a:t> 16/04/2015 ban </a:t>
            </a:r>
            <a:r>
              <a:rPr lang="en-US" sz="1800" dirty="0" err="1">
                <a:effectLst/>
                <a:latin typeface="Times New Roman" panose="02020603050405020304" pitchFamily="18" charset="0"/>
                <a:ea typeface="Calibri" panose="020F0502020204030204" pitchFamily="34" charset="0"/>
              </a:rPr>
              <a: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về</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lượng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kiến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thức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thiểu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yêu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cầu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về</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năng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mà</a:t>
            </a:r>
            <a:r>
              <a:rPr lang="en-US" sz="1800" dirty="0">
                <a:effectLst/>
                <a:latin typeface="Times New Roman" panose="02020603050405020304" pitchFamily="18" charset="0"/>
                <a:ea typeface="Calibri" panose="020F0502020204030204" pitchFamily="34" charset="0"/>
              </a:rPr>
              <a:t> NH </a:t>
            </a:r>
            <a:r>
              <a:rPr lang="en-US" sz="1800" dirty="0" err="1">
                <a:effectLst/>
                <a:latin typeface="Times New Roman" panose="02020603050405020304" pitchFamily="18" charset="0"/>
                <a:ea typeface="Calibri" panose="020F0502020204030204" pitchFamily="34" charset="0"/>
              </a:rPr>
              <a:t>đạt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sau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tốt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nghiệp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với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mỗi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đào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dục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đại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thẩm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ban </a:t>
            </a:r>
            <a:r>
              <a:rPr lang="en-US" sz="1800" dirty="0" err="1">
                <a:effectLst/>
                <a:latin typeface="Times New Roman" panose="02020603050405020304" pitchFamily="18" charset="0"/>
                <a:ea typeface="Calibri" panose="020F0502020204030204" pitchFamily="34" charset="0"/>
              </a:rPr>
              <a: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CTĐTtrình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đại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ThS</a:t>
            </a:r>
            <a:r>
              <a:rPr lang="en-US" sz="1800" dirty="0">
                <a:effectLst/>
                <a:latin typeface="Times New Roman" panose="02020603050405020304" pitchFamily="18" charset="0"/>
                <a:ea typeface="Calibri" panose="020F0502020204030204" pitchFamily="34" charset="0"/>
              </a:rPr>
              <a:t>, TS [MC267], </a:t>
            </a:r>
            <a:r>
              <a:rPr lang="en-US" sz="1800" dirty="0" err="1">
                <a:effectLst/>
                <a:latin typeface="Times New Roman" panose="02020603050405020304" pitchFamily="18" charset="0"/>
                <a:ea typeface="Calibri" panose="020F0502020204030204" pitchFamily="34" charset="0"/>
              </a:rPr>
              <a:t>đặc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biệt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tham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chiếu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Khung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quốc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Việt</a:t>
            </a:r>
            <a:r>
              <a:rPr lang="en-US" sz="1800" dirty="0">
                <a:effectLst/>
                <a:latin typeface="Times New Roman" panose="02020603050405020304" pitchFamily="18" charset="0"/>
                <a:ea typeface="Calibri" panose="020F0502020204030204" pitchFamily="34" charset="0"/>
              </a:rPr>
              <a:t> Nam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ý </a:t>
            </a:r>
            <a:r>
              <a:rPr lang="en-US" sz="1800" dirty="0" err="1">
                <a:effectLst/>
                <a:latin typeface="Times New Roman" panose="02020603050405020304" pitchFamily="18" charset="0"/>
                <a:ea typeface="Calibri" panose="020F0502020204030204" pitchFamily="34" charset="0"/>
              </a:rPr>
              <a:t>kiến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khảo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mục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tiêu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cũng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như</a:t>
            </a:r>
            <a:r>
              <a:rPr lang="en-US" sz="1800" dirty="0">
                <a:effectLst/>
                <a:latin typeface="Times New Roman" panose="02020603050405020304" pitchFamily="18" charset="0"/>
                <a:ea typeface="Calibri" panose="020F0502020204030204" pitchFamily="34" charset="0"/>
              </a:rPr>
              <a:t> CĐR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CTĐT [MC267]. </a:t>
            </a:r>
            <a:r>
              <a:rPr lang="en-US" sz="1800" dirty="0" err="1">
                <a:effectLst/>
                <a:latin typeface="Times New Roman" panose="02020603050405020304" pitchFamily="18" charset="0"/>
                <a:ea typeface="Calibri" panose="020F0502020204030204" pitchFamily="34" charset="0"/>
              </a:rPr>
              <a:t>Để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điều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này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trường</a:t>
            </a:r>
            <a:r>
              <a:rPr lang="en-US" sz="1800" dirty="0">
                <a:effectLst/>
                <a:latin typeface="Times New Roman" panose="02020603050405020304" pitchFamily="18" charset="0"/>
                <a:ea typeface="Calibri" panose="020F0502020204030204" pitchFamily="34" charset="0"/>
              </a:rPr>
              <a:t> ban </a:t>
            </a:r>
            <a:r>
              <a:rPr lang="en-US" sz="1800" dirty="0" err="1">
                <a:effectLst/>
                <a:latin typeface="Times New Roman" panose="02020603050405020304" pitchFamily="18" charset="0"/>
                <a:ea typeface="Calibri" panose="020F0502020204030204" pitchFamily="34" charset="0"/>
              </a:rPr>
              <a: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hoạch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lập</a:t>
            </a:r>
            <a:r>
              <a:rPr lang="en-US" sz="1800" dirty="0">
                <a:effectLst/>
                <a:latin typeface="Times New Roman" panose="02020603050405020304" pitchFamily="18" charset="0"/>
                <a:ea typeface="Calibri" panose="020F0502020204030204" pitchFamily="34" charset="0"/>
              </a:rPr>
              <a:t> ban </a:t>
            </a:r>
            <a:r>
              <a:rPr lang="en-US" sz="1800" dirty="0" err="1">
                <a:effectLst/>
                <a:latin typeface="Times New Roman" panose="02020603050405020304" pitchFamily="18" charset="0"/>
                <a:ea typeface="Calibri" panose="020F0502020204030204" pitchFamily="34" charset="0"/>
              </a:rPr>
              <a:t>tổ</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cải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tiến</a:t>
            </a:r>
            <a:r>
              <a:rPr lang="en-US" sz="1800" dirty="0">
                <a:effectLst/>
                <a:latin typeface="Times New Roman" panose="02020603050405020304" pitchFamily="18" charset="0"/>
                <a:ea typeface="Calibri" panose="020F0502020204030204" pitchFamily="34" charset="0"/>
              </a:rPr>
              <a:t> CTĐT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Tổ</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CTĐT (</a:t>
            </a:r>
            <a:r>
              <a:rPr lang="en-US" sz="1800" dirty="0" err="1">
                <a:effectLst/>
                <a:latin typeface="Times New Roman" panose="02020603050405020304" pitchFamily="18" charset="0"/>
                <a:ea typeface="Calibri" panose="020F0502020204030204" pitchFamily="34" charset="0"/>
              </a:rPr>
              <a:t>đối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với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CTĐT </a:t>
            </a:r>
            <a:r>
              <a:rPr lang="en-US" sz="1800" dirty="0" err="1">
                <a:effectLst/>
                <a:latin typeface="Times New Roman" panose="02020603050405020304" pitchFamily="18" charset="0"/>
                <a:ea typeface="Calibri" panose="020F0502020204030204" pitchFamily="34" charset="0"/>
              </a:rPr>
              <a:t>mới</a:t>
            </a:r>
            <a:r>
              <a:rPr lang="en-US" sz="1800" dirty="0">
                <a:effectLst/>
                <a:latin typeface="Times New Roman" panose="02020603050405020304" pitchFamily="18" charset="0"/>
                <a:ea typeface="Calibri" panose="020F0502020204030204" pitchFamily="34" charset="0"/>
              </a:rPr>
              <a:t>) (MC274). </a:t>
            </a:r>
            <a:r>
              <a:rPr lang="en-US" sz="1800" dirty="0" err="1">
                <a:effectLst/>
                <a:latin typeface="Times New Roman" panose="02020603050405020304" pitchFamily="18" charset="0"/>
                <a:ea typeface="Calibri" panose="020F0502020204030204" pitchFamily="34" charset="0"/>
              </a:rPr>
              <a:t>Đối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với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CTĐT </a:t>
            </a:r>
            <a:r>
              <a:rPr lang="en-US" sz="1800" dirty="0" err="1">
                <a:effectLst/>
                <a:latin typeface="Times New Roman" panose="02020603050405020304" pitchFamily="18" charset="0"/>
                <a:ea typeface="Calibri" panose="020F0502020204030204" pitchFamily="34" charset="0"/>
              </a:rPr>
              <a:t>mới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bày</a:t>
            </a:r>
            <a:r>
              <a:rPr lang="en-US" sz="1800" dirty="0">
                <a:effectLst/>
                <a:latin typeface="Times New Roman" panose="02020603050405020304" pitchFamily="18" charset="0"/>
                <a:ea typeface="Calibri" panose="020F0502020204030204" pitchFamily="34" charset="0"/>
              </a:rPr>
              <a:t> chi </a:t>
            </a:r>
            <a:r>
              <a:rPr lang="en-US" sz="1800" dirty="0" err="1">
                <a:effectLst/>
                <a:latin typeface="Times New Roman" panose="02020603050405020304" pitchFamily="18" charset="0"/>
                <a:ea typeface="Calibri" panose="020F0502020204030204" pitchFamily="34" charset="0"/>
              </a:rPr>
              <a:t>tiết</a:t>
            </a:r>
            <a:r>
              <a:rPr lang="en-US" sz="1800" dirty="0">
                <a:effectLst/>
                <a:latin typeface="Times New Roman" panose="02020603050405020304" pitchFamily="18" charset="0"/>
                <a:ea typeface="Calibri" panose="020F0502020204030204" pitchFamily="34" charset="0"/>
              </a:rPr>
              <a:t> ở </a:t>
            </a:r>
            <a:r>
              <a:rPr lang="en-US" sz="1800" dirty="0" err="1">
                <a:effectLst/>
                <a:latin typeface="Times New Roman" panose="02020603050405020304" pitchFamily="18" charset="0"/>
                <a:ea typeface="Calibri" panose="020F0502020204030204" pitchFamily="34" charset="0"/>
              </a:rPr>
              <a:t>Tiêu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chí</a:t>
            </a:r>
            <a:r>
              <a:rPr lang="en-US" sz="1800" dirty="0">
                <a:effectLst/>
                <a:latin typeface="Times New Roman" panose="02020603050405020304" pitchFamily="18" charset="0"/>
                <a:ea typeface="Calibri" panose="020F0502020204030204" pitchFamily="34" charset="0"/>
              </a:rPr>
              <a:t> 14.1 </a:t>
            </a:r>
            <a:r>
              <a:rPr lang="en-US" sz="1800" dirty="0" err="1">
                <a:effectLst/>
                <a:latin typeface="Times New Roman" panose="02020603050405020304" pitchFamily="18" charset="0"/>
                <a:ea typeface="Calibri" panose="020F0502020204030204" pitchFamily="34" charset="0"/>
              </a:rPr>
              <a:t>Đối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với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điều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chỉnh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cập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nhật</a:t>
            </a:r>
            <a:r>
              <a:rPr lang="en-US" sz="1800" dirty="0">
                <a:effectLst/>
                <a:latin typeface="Times New Roman" panose="02020603050405020304" pitchFamily="18" charset="0"/>
                <a:ea typeface="Calibri" panose="020F0502020204030204" pitchFamily="34" charset="0"/>
              </a:rPr>
              <a:t> CTĐT, ….</a:t>
            </a:r>
          </a:p>
          <a:p>
            <a:pPr algn="just"/>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CTĐT [MC272].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chi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CTĐT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CTĐT [MC272, 273]. Khi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chi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E, R, 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(Introduce - 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(Emphasize – 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(Reinforce -R)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(Master-M)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suốt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dựng,rà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CĐR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CTĐT 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[MC262]: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1800" dirty="0" err="1">
                <a:effectLst/>
                <a:latin typeface="Times New Roman" panose="02020603050405020304" pitchFamily="18" charset="0"/>
                <a:ea typeface="Calibri" panose="020F0502020204030204" pitchFamily="34" charset="0"/>
              </a:rPr>
              <a:t>Việc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lấy</a:t>
            </a:r>
            <a:r>
              <a:rPr lang="en-US" sz="1800" dirty="0">
                <a:effectLst/>
                <a:latin typeface="Times New Roman" panose="02020603050405020304" pitchFamily="18" charset="0"/>
                <a:ea typeface="Calibri" panose="020F0502020204030204" pitchFamily="34" charset="0"/>
              </a:rPr>
              <a:t> ý </a:t>
            </a:r>
            <a:r>
              <a:rPr lang="en-US" sz="1800" dirty="0" err="1">
                <a:effectLst/>
                <a:latin typeface="Times New Roman" panose="02020603050405020304" pitchFamily="18" charset="0"/>
                <a:ea typeface="Calibri" panose="020F0502020204030204" pitchFamily="34" charset="0"/>
              </a:rPr>
              <a:t>kiến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thường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xuyên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kỳ</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theo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yêu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cầu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hoạch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điều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chỉnh</a:t>
            </a:r>
            <a:r>
              <a:rPr lang="en-US" sz="1800" dirty="0">
                <a:effectLst/>
                <a:latin typeface="Times New Roman" panose="02020603050405020304" pitchFamily="18" charset="0"/>
                <a:ea typeface="Calibri" panose="020F0502020204030204" pitchFamily="34" charset="0"/>
              </a:rPr>
              <a:t> CTĐT [MC273]. </a:t>
            </a:r>
            <a:r>
              <a:rPr lang="en-US" sz="1800" dirty="0" err="1">
                <a:effectLst/>
                <a:latin typeface="Times New Roman" panose="02020603050405020304" pitchFamily="18" charset="0"/>
                <a:ea typeface="Calibri" panose="020F0502020204030204" pitchFamily="34" charset="0"/>
              </a:rPr>
              <a:t>Trên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sở</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sánh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chương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đào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nước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quốc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tế</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khảo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quan</a:t>
            </a:r>
            <a:r>
              <a:rPr lang="en-US" sz="1800" dirty="0">
                <a:effectLst/>
                <a:latin typeface="Times New Roman" panose="02020603050405020304" pitchFamily="18" charset="0"/>
                <a:ea typeface="Calibri" panose="020F0502020204030204" pitchFamily="34" charset="0"/>
              </a:rPr>
              <a:t>, CTĐT </a:t>
            </a:r>
            <a:r>
              <a:rPr lang="en-US" sz="1800" dirty="0" err="1">
                <a:effectLst/>
                <a:latin typeface="Times New Roman" panose="02020603050405020304" pitchFamily="18" charset="0"/>
                <a:ea typeface="Calibri" panose="020F0502020204030204" pitchFamily="34" charset="0"/>
              </a:rPr>
              <a:t>đã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hợp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nội</a:t>
            </a:r>
            <a:r>
              <a:rPr lang="en-US" sz="1800" dirty="0">
                <a:effectLst/>
                <a:latin typeface="Times New Roman" panose="02020603050405020304" pitchFamily="18" charset="0"/>
                <a:ea typeface="Calibri" panose="020F0502020204030204" pitchFamily="34" charset="0"/>
              </a:rPr>
              <a:t> dung </a:t>
            </a:r>
            <a:r>
              <a:rPr lang="en-US" sz="1800" dirty="0" err="1">
                <a:effectLst/>
                <a:latin typeface="Times New Roman" panose="02020603050405020304" pitchFamily="18" charset="0"/>
                <a:ea typeface="Calibri" panose="020F0502020204030204" pitchFamily="34" charset="0"/>
              </a:rPr>
              <a:t>điều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chỉnh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cập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nhật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phù</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hợp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đặc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biệt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việc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hợp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chuẩn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đầu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mới</a:t>
            </a:r>
            <a:r>
              <a:rPr lang="en-US" sz="1800" dirty="0">
                <a:effectLst/>
                <a:latin typeface="Times New Roman" panose="02020603050405020304" pitchFamily="18" charset="0"/>
                <a:ea typeface="Calibri" panose="020F0502020204030204" pitchFamily="34" charset="0"/>
              </a:rPr>
              <a:t>….</a:t>
            </a:r>
            <a:endParaRPr lang="en-US" sz="1800" dirty="0"/>
          </a:p>
        </p:txBody>
      </p:sp>
    </p:spTree>
    <p:extLst>
      <p:ext uri="{BB962C8B-B14F-4D97-AF65-F5344CB8AC3E}">
        <p14:creationId xmlns:p14="http://schemas.microsoft.com/office/powerpoint/2010/main" val="3717181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ài liệu" ma:contentTypeID="0x0101006B25285A68052C46A2090FE694600705" ma:contentTypeVersion="10" ma:contentTypeDescription="Tạo tài liệu mới." ma:contentTypeScope="" ma:versionID="dc0b6eb2e2109c371cc696be867522fa">
  <xsd:schema xmlns:xsd="http://www.w3.org/2001/XMLSchema" xmlns:xs="http://www.w3.org/2001/XMLSchema" xmlns:p="http://schemas.microsoft.com/office/2006/metadata/properties" xmlns:ns2="230cc20b-92d0-4bdf-892c-58e517b91ea5" xmlns:ns3="e29350eb-b09c-4c27-9ad1-018f79bc2ccd" targetNamespace="http://schemas.microsoft.com/office/2006/metadata/properties" ma:root="true" ma:fieldsID="fab878b398c2cd97f59725b4427bfbfa" ns2:_="" ns3:_="">
    <xsd:import namespace="230cc20b-92d0-4bdf-892c-58e517b91ea5"/>
    <xsd:import namespace="e29350eb-b09c-4c27-9ad1-018f79bc2cc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0cc20b-92d0-4bdf-892c-58e517b91e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Thẻ Hình ảnh" ma:readOnly="false" ma:fieldId="{5cf76f15-5ced-4ddc-b409-7134ff3c332f}" ma:taxonomyMulti="true" ma:sspId="0277f367-8423-4874-94e4-b0a6b4dec2ea"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9350eb-b09c-4c27-9ad1-018f79bc2cc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ba00d0-3403-495f-bcc5-9f24da7a5d2b}" ma:internalName="TaxCatchAll" ma:showField="CatchAllData" ma:web="e29350eb-b09c-4c27-9ad1-018f79bc2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CA6B22-E58B-42CF-BB5D-A126EEDCD376}">
  <ds:schemaRefs>
    <ds:schemaRef ds:uri="http://schemas.microsoft.com/sharepoint/v3/contenttype/forms"/>
  </ds:schemaRefs>
</ds:datastoreItem>
</file>

<file path=customXml/itemProps2.xml><?xml version="1.0" encoding="utf-8"?>
<ds:datastoreItem xmlns:ds="http://schemas.openxmlformats.org/officeDocument/2006/customXml" ds:itemID="{AB3857DF-D7F8-4E4C-B0EC-6659C163D32B}"/>
</file>

<file path=docProps/app.xml><?xml version="1.0" encoding="utf-8"?>
<Properties xmlns="http://schemas.openxmlformats.org/officeDocument/2006/extended-properties" xmlns:vt="http://schemas.openxmlformats.org/officeDocument/2006/docPropsVTypes">
  <TotalTime>3779</TotalTime>
  <Words>6049</Words>
  <Application>Microsoft Office PowerPoint</Application>
  <PresentationFormat>Custom</PresentationFormat>
  <Paragraphs>115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TIÊU CHÍ , MỐC CHUẨN, MC LƯU Ý ĐỐI VỚI BC TĐG  TIÊU CHUẨN 14</vt:lpstr>
      <vt:lpstr>Vị trí  TC 14</vt:lpstr>
      <vt:lpstr>PowerPoint Presentation</vt:lpstr>
      <vt:lpstr> TC 14.1: Xây dựng hệ thống để thiết kế, phát triển, GS, rà soát, thẩm định, phê duyệt và ban hành các CTDH cho tất cả các CTĐT và các MH/HP có sự đóng góp và phản hồi của các BLQ. </vt:lpstr>
      <vt:lpstr>PowerPoint Presentation</vt:lpstr>
      <vt:lpstr>PowerPoint Presentation</vt:lpstr>
      <vt:lpstr>14.2.  Có hệ thống xây dựng, rà soát, điều chỉnh CĐR của CTĐT và các MH/HP để phù hợp với nhu cầu của các BLQ</vt:lpstr>
      <vt:lpstr>PowerPoint Presentation</vt:lpstr>
      <vt:lpstr>PowerPoint Presentation</vt:lpstr>
      <vt:lpstr>14.3. Các đề cương MH/HP, kế hoạch giảng dạy của CTĐT và các MH/HP được văn bản hóa, phổ biến và thực hiện dựa trên CĐR.</vt:lpstr>
      <vt:lpstr>PowerPoint Presentation</vt:lpstr>
      <vt:lpstr>PowerPoint Presentation</vt:lpstr>
      <vt:lpstr>14.4. Việc rà soát quy trình thiết kế, đánh giá và rà soát CTDH được thực hiện</vt:lpstr>
      <vt:lpstr>PowerPoint Presentation</vt:lpstr>
      <vt:lpstr>PowerPoint Presentation</vt:lpstr>
      <vt:lpstr>14.5. Quy trình thiết kế, đánh giá và CTDH được cải tiến để đảm bảo sự phù hợp và cập nhật nhằm đáp ứng nhu cầu luôn thay đổi của các BLQ</vt:lpstr>
      <vt:lpstr>PowerPoint Presentation</vt:lpstr>
      <vt:lpstr>PowerPoint Presentation</vt:lpstr>
      <vt:lpstr>Xin chân thành cảm ơn các Quý Thày/Cô  chú ý lắng nghe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yhct.daotao@gmail.com</dc:creator>
  <cp:lastModifiedBy>Linh Hoàng</cp:lastModifiedBy>
  <cp:revision>178</cp:revision>
  <dcterms:created xsi:type="dcterms:W3CDTF">2022-03-03T09:03:37Z</dcterms:created>
  <dcterms:modified xsi:type="dcterms:W3CDTF">2023-08-18T03:18:22Z</dcterms:modified>
</cp:coreProperties>
</file>